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75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480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269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74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027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38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85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50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83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35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17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13D1F-8245-4316-8FC5-16499C8889D1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172B4-BCB9-4076-BBE0-B3C1422B51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6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WSPIERAM – NIE HEJTUJĘ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73724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5138" y="134229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pl-PL" sz="6600" b="1" dirty="0" smtClean="0"/>
              <a:t>Zobacz</a:t>
            </a:r>
          </a:p>
          <a:p>
            <a:endParaRPr lang="pl-PL" sz="6600" b="1" dirty="0"/>
          </a:p>
          <a:p>
            <a:pPr lvl="5"/>
            <a:r>
              <a:rPr lang="pl-PL" sz="6600" b="1" dirty="0" smtClean="0"/>
              <a:t>Zrozum </a:t>
            </a:r>
          </a:p>
          <a:p>
            <a:endParaRPr lang="pl-PL" sz="6600" b="1" dirty="0"/>
          </a:p>
          <a:p>
            <a:pPr lvl="8"/>
            <a:r>
              <a:rPr lang="pl-PL" sz="6600" b="1" dirty="0" smtClean="0"/>
              <a:t>Zareaguj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513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60215"/>
            <a:ext cx="9144000" cy="2387600"/>
          </a:xfrm>
        </p:spPr>
        <p:txBody>
          <a:bodyPr>
            <a:normAutofit/>
          </a:bodyPr>
          <a:lstStyle/>
          <a:p>
            <a:r>
              <a:rPr lang="pl-PL" sz="8800" b="1" dirty="0" smtClean="0"/>
              <a:t>CO TO JEST HEJT?</a:t>
            </a:r>
            <a:endParaRPr lang="pl-PL" sz="8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2411" y="2647815"/>
            <a:ext cx="9335589" cy="3439476"/>
          </a:xfrm>
        </p:spPr>
        <p:txBody>
          <a:bodyPr>
            <a:noAutofit/>
          </a:bodyPr>
          <a:lstStyle/>
          <a:p>
            <a:r>
              <a:rPr lang="pl-PL" sz="3200" b="1" u="sng" dirty="0" smtClean="0">
                <a:solidFill>
                  <a:srgbClr val="FF0000"/>
                </a:solidFill>
              </a:rPr>
              <a:t>NIENAWIŚĆ</a:t>
            </a:r>
            <a:r>
              <a:rPr lang="pl-PL" sz="3200" dirty="0" smtClean="0"/>
              <a:t> szerzona w </a:t>
            </a:r>
            <a:r>
              <a:rPr lang="pl-PL" sz="3200" dirty="0" err="1" smtClean="0"/>
              <a:t>internecie</a:t>
            </a:r>
            <a:r>
              <a:rPr lang="pl-PL" sz="3200" dirty="0" smtClean="0"/>
              <a:t>. Przejawia się nie tylko za pomocą słów, ale i grafik oraz filmików. </a:t>
            </a:r>
          </a:p>
          <a:p>
            <a:r>
              <a:rPr lang="pl-PL" sz="3200" dirty="0" smtClean="0"/>
              <a:t>Treści dodawane przez </a:t>
            </a:r>
            <a:r>
              <a:rPr lang="pl-PL" sz="3200" dirty="0" err="1" smtClean="0"/>
              <a:t>hejterów</a:t>
            </a:r>
            <a:r>
              <a:rPr lang="pl-PL" sz="3200" dirty="0" smtClean="0"/>
              <a:t> są treścią ukierunkowaną przeciwko danej osobie lub grupie osób. </a:t>
            </a:r>
          </a:p>
          <a:p>
            <a:r>
              <a:rPr lang="pl-PL" sz="3200" b="1" dirty="0" smtClean="0">
                <a:solidFill>
                  <a:srgbClr val="FF0000"/>
                </a:solidFill>
              </a:rPr>
              <a:t>Hejt jest przejawem złości, agresji i nienawiści !!!</a:t>
            </a:r>
            <a:endParaRPr lang="pl-P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8000" b="1" dirty="0" smtClean="0"/>
              <a:t>Co jest powodem hejtu?</a:t>
            </a:r>
            <a:endParaRPr lang="pl-PL" sz="8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956010" cy="512049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Objaśnienie w chmurce 3"/>
          <p:cNvSpPr/>
          <p:nvPr/>
        </p:nvSpPr>
        <p:spPr>
          <a:xfrm>
            <a:off x="179172" y="1484177"/>
            <a:ext cx="4859383" cy="35400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/>
              <a:t>Dowartościowanie siebie, </a:t>
            </a:r>
          </a:p>
          <a:p>
            <a:pPr algn="ctr"/>
            <a:r>
              <a:rPr lang="pl-PL" sz="2800" dirty="0" smtClean="0"/>
              <a:t>Własne kompleksy</a:t>
            </a:r>
            <a:endParaRPr lang="pl-PL" sz="2800" dirty="0"/>
          </a:p>
        </p:txBody>
      </p:sp>
      <p:sp>
        <p:nvSpPr>
          <p:cNvPr id="6" name="Objaśnienie w chmurce 5"/>
          <p:cNvSpPr/>
          <p:nvPr/>
        </p:nvSpPr>
        <p:spPr>
          <a:xfrm>
            <a:off x="8789126" y="3791440"/>
            <a:ext cx="3553097" cy="315467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Nienawiść,</a:t>
            </a:r>
          </a:p>
          <a:p>
            <a:pPr algn="ctr"/>
            <a:r>
              <a:rPr lang="pl-PL" sz="3200" dirty="0" smtClean="0"/>
              <a:t>Stereotypy i uprzedzenia</a:t>
            </a:r>
            <a:endParaRPr lang="pl-PL" sz="3200" dirty="0"/>
          </a:p>
        </p:txBody>
      </p:sp>
      <p:sp>
        <p:nvSpPr>
          <p:cNvPr id="7" name="Objaśnienie w chmurce 6"/>
          <p:cNvSpPr/>
          <p:nvPr/>
        </p:nvSpPr>
        <p:spPr>
          <a:xfrm>
            <a:off x="4569823" y="2778293"/>
            <a:ext cx="4219303" cy="354257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/>
              <a:t>Zazdrość,</a:t>
            </a:r>
          </a:p>
          <a:p>
            <a:pPr algn="ctr"/>
            <a:r>
              <a:rPr lang="pl-PL" sz="2800" dirty="0" smtClean="0"/>
              <a:t>Niedojrzałość emocjonalna,</a:t>
            </a:r>
          </a:p>
          <a:p>
            <a:pPr algn="ctr"/>
            <a:r>
              <a:rPr lang="pl-PL" sz="2800" dirty="0" smtClean="0"/>
              <a:t>Świadomość bycia anonimowym.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23684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r>
              <a:rPr lang="pl-PL" sz="7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Konsekwencje </a:t>
            </a:r>
            <a:r>
              <a:rPr lang="pl-PL" sz="72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hejtowania</a:t>
            </a:r>
            <a:endParaRPr lang="pl-PL" sz="7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Strach przed wyrażeniem własnego zdania</a:t>
            </a:r>
          </a:p>
          <a:p>
            <a:r>
              <a:rPr lang="pl-PL" sz="3600" dirty="0" smtClean="0"/>
              <a:t>Izolowanie się od reszty społeczeństwa</a:t>
            </a:r>
          </a:p>
          <a:p>
            <a:r>
              <a:rPr lang="pl-PL" sz="3600" dirty="0" smtClean="0"/>
              <a:t>Brak poczucia własnej wartości</a:t>
            </a:r>
          </a:p>
          <a:p>
            <a:r>
              <a:rPr lang="pl-PL" sz="3600" dirty="0" smtClean="0"/>
              <a:t>Stres</a:t>
            </a:r>
          </a:p>
          <a:p>
            <a:r>
              <a:rPr lang="pl-PL" sz="3600" dirty="0" smtClean="0"/>
              <a:t>Nerwica</a:t>
            </a:r>
          </a:p>
          <a:p>
            <a:r>
              <a:rPr lang="pl-PL" sz="3600" dirty="0" smtClean="0"/>
              <a:t>Depresja</a:t>
            </a:r>
          </a:p>
          <a:p>
            <a:r>
              <a:rPr lang="pl-PL" sz="3600" b="1" u="sng" dirty="0" smtClean="0"/>
              <a:t>Próby samobójcze</a:t>
            </a:r>
            <a:endParaRPr lang="pl-PL" sz="3600" b="1" u="sng" dirty="0"/>
          </a:p>
        </p:txBody>
      </p:sp>
    </p:spTree>
    <p:extLst>
      <p:ext uri="{BB962C8B-B14F-4D97-AF65-F5344CB8AC3E}">
        <p14:creationId xmlns:p14="http://schemas.microsoft.com/office/powerpoint/2010/main" val="223458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8000" b="1" u="sng" dirty="0" smtClean="0"/>
              <a:t>Unikaj!!!</a:t>
            </a:r>
            <a:endParaRPr lang="pl-PL" sz="80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5137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dirty="0" smtClean="0"/>
              <a:t>Odpowiadania hejtem na hejt. Takie działanie wzmocni i nakręci hejt.</a:t>
            </a:r>
          </a:p>
          <a:p>
            <a:pPr marL="0" indent="0" algn="ctr">
              <a:buNone/>
            </a:pPr>
            <a:endParaRPr lang="pl-PL" sz="4000" dirty="0" smtClean="0"/>
          </a:p>
          <a:p>
            <a:pPr marL="0" indent="0" algn="ctr">
              <a:buNone/>
            </a:pPr>
            <a:r>
              <a:rPr lang="pl-PL" sz="4000" dirty="0" smtClean="0"/>
              <a:t>W ten sposób nakręcisz </a:t>
            </a:r>
            <a:r>
              <a:rPr lang="pl-PL" sz="4000" dirty="0" err="1" smtClean="0"/>
              <a:t>hejtera</a:t>
            </a:r>
            <a:r>
              <a:rPr lang="pl-PL" sz="4000" dirty="0" smtClean="0"/>
              <a:t>, dasz mu pretekst do dalszego pisania negatywnych opinii na własny temat.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040830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8000" b="1" dirty="0" smtClean="0"/>
              <a:t>Zapobiegaj !!!</a:t>
            </a:r>
            <a:endParaRPr lang="pl-PL" sz="8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800" dirty="0" smtClean="0"/>
          </a:p>
          <a:p>
            <a:pPr marL="0" indent="0" algn="ctr">
              <a:buNone/>
            </a:pPr>
            <a:r>
              <a:rPr lang="pl-PL" sz="4800" dirty="0" smtClean="0"/>
              <a:t>Jeśli jesteś świadkiem wirtualnej agresji nigdy nie bądź obojętny. </a:t>
            </a:r>
          </a:p>
          <a:p>
            <a:pPr marL="0" indent="0" algn="ctr">
              <a:buNone/>
            </a:pPr>
            <a:r>
              <a:rPr lang="pl-PL" sz="4800" dirty="0" smtClean="0"/>
              <a:t>Zgłoś problem odpowiednim instytucjom. 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336597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148</Words>
  <Application>Microsoft Office PowerPoint</Application>
  <PresentationFormat>Panoramiczny</PresentationFormat>
  <Paragraphs>34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WSPIERAM – NIE HEJTUJĘ</vt:lpstr>
      <vt:lpstr>Prezentacja programu PowerPoint</vt:lpstr>
      <vt:lpstr>CO TO JEST HEJT?</vt:lpstr>
      <vt:lpstr>Co jest powodem hejtu?</vt:lpstr>
      <vt:lpstr>Konsekwencje hejtowania</vt:lpstr>
      <vt:lpstr>Unikaj!!!</vt:lpstr>
      <vt:lpstr>Zapobiegaj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Gosia</dc:creator>
  <cp:lastModifiedBy>Gosia</cp:lastModifiedBy>
  <cp:revision>11</cp:revision>
  <dcterms:created xsi:type="dcterms:W3CDTF">2019-11-25T15:00:56Z</dcterms:created>
  <dcterms:modified xsi:type="dcterms:W3CDTF">2020-03-16T15:01:33Z</dcterms:modified>
</cp:coreProperties>
</file>