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264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72775-5E9D-4ECB-A94F-C8A9B4AD1B82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DFC2-D4EE-4DEA-BA0A-98F1388E13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39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>
            <a:extLst>
              <a:ext uri="{FF2B5EF4-FFF2-40B4-BE49-F238E27FC236}">
                <a16:creationId xmlns:a16="http://schemas.microsoft.com/office/drawing/2014/main" id="{DB709A57-1299-41FB-9ECC-05E9BFD0F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>
            <a:extLst>
              <a:ext uri="{FF2B5EF4-FFF2-40B4-BE49-F238E27FC236}">
                <a16:creationId xmlns:a16="http://schemas.microsoft.com/office/drawing/2014/main" id="{8EB685C7-51F6-44A8-92F3-4A2CBCC5C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55300" name="Dia számának helye 3">
            <a:extLst>
              <a:ext uri="{FF2B5EF4-FFF2-40B4-BE49-F238E27FC236}">
                <a16:creationId xmlns:a16="http://schemas.microsoft.com/office/drawing/2014/main" id="{080BCD03-25A4-458E-B71C-7A665A04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A6AFC-5051-48EF-B415-37859F772DA7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>
            <a:extLst>
              <a:ext uri="{FF2B5EF4-FFF2-40B4-BE49-F238E27FC236}">
                <a16:creationId xmlns:a16="http://schemas.microsoft.com/office/drawing/2014/main" id="{80D625F0-F03B-4FDC-B216-D210EDA64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Jegyzetek helye 2">
            <a:extLst>
              <a:ext uri="{FF2B5EF4-FFF2-40B4-BE49-F238E27FC236}">
                <a16:creationId xmlns:a16="http://schemas.microsoft.com/office/drawing/2014/main" id="{ABF778C9-DABD-4484-A27D-5AA1E9EFE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15364" name="Dia számának helye 3">
            <a:extLst>
              <a:ext uri="{FF2B5EF4-FFF2-40B4-BE49-F238E27FC236}">
                <a16:creationId xmlns:a16="http://schemas.microsoft.com/office/drawing/2014/main" id="{53F95E62-E38D-49C8-8DD1-CAA3B23A5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ECEB22-3DB7-4712-8E86-4EBA950485ED}" type="slidenum">
              <a:rPr lang="sk-SK" altLang="sk-SK">
                <a:latin typeface="Calibri" panose="020F0502020204030204" pitchFamily="34" charset="0"/>
              </a:rPr>
              <a:pPr/>
              <a:t>2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>
            <a:extLst>
              <a:ext uri="{FF2B5EF4-FFF2-40B4-BE49-F238E27FC236}">
                <a16:creationId xmlns:a16="http://schemas.microsoft.com/office/drawing/2014/main" id="{3A2717FF-1478-4594-8EA5-E897CD7F1D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>
            <a:extLst>
              <a:ext uri="{FF2B5EF4-FFF2-40B4-BE49-F238E27FC236}">
                <a16:creationId xmlns:a16="http://schemas.microsoft.com/office/drawing/2014/main" id="{ADB4A6B6-0B42-4680-8637-A1B347442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17412" name="Dia számának helye 3">
            <a:extLst>
              <a:ext uri="{FF2B5EF4-FFF2-40B4-BE49-F238E27FC236}">
                <a16:creationId xmlns:a16="http://schemas.microsoft.com/office/drawing/2014/main" id="{A412CFFD-C9A8-4A7D-8228-A62EBB226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00ED86-C2DE-4F1D-8A0C-A72DB549DFC3}" type="slidenum">
              <a:rPr lang="sk-SK" altLang="sk-SK">
                <a:latin typeface="Calibri" panose="020F0502020204030204" pitchFamily="34" charset="0"/>
              </a:rPr>
              <a:pPr/>
              <a:t>3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>
            <a:extLst>
              <a:ext uri="{FF2B5EF4-FFF2-40B4-BE49-F238E27FC236}">
                <a16:creationId xmlns:a16="http://schemas.microsoft.com/office/drawing/2014/main" id="{8E540D7C-554D-44B8-9D60-FA3B7ADAE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Jegyzetek helye 2">
            <a:extLst>
              <a:ext uri="{FF2B5EF4-FFF2-40B4-BE49-F238E27FC236}">
                <a16:creationId xmlns:a16="http://schemas.microsoft.com/office/drawing/2014/main" id="{629C390F-EF74-4581-9B70-C01E7796AD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19460" name="Dia számának helye 3">
            <a:extLst>
              <a:ext uri="{FF2B5EF4-FFF2-40B4-BE49-F238E27FC236}">
                <a16:creationId xmlns:a16="http://schemas.microsoft.com/office/drawing/2014/main" id="{F0EC8792-1C9C-4936-B98D-4D81CD947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43EFD1-0837-4DB4-80EC-9F44B31D696A}" type="slidenum">
              <a:rPr lang="sk-SK" altLang="sk-SK">
                <a:latin typeface="Calibri" panose="020F0502020204030204" pitchFamily="34" charset="0"/>
              </a:rPr>
              <a:pPr/>
              <a:t>4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A0B6304C-B1FC-40F3-82EA-AD99250528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589B3A28-6FA0-4626-8EBA-506434558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1508" name="Dia számának helye 3">
            <a:extLst>
              <a:ext uri="{FF2B5EF4-FFF2-40B4-BE49-F238E27FC236}">
                <a16:creationId xmlns:a16="http://schemas.microsoft.com/office/drawing/2014/main" id="{F35D2499-86F5-432C-8FCC-4C320194E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48D381-C294-49A9-9A33-6B2531B8AFEA}" type="slidenum">
              <a:rPr lang="sk-SK" altLang="sk-SK">
                <a:latin typeface="Calibri" panose="020F0502020204030204" pitchFamily="34" charset="0"/>
              </a:rPr>
              <a:pPr/>
              <a:t>5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011C341E-F2A5-47D0-9575-0B3A31A98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B48EBBC2-0B81-41B4-9C6D-182F0B89D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777147C0-BC0A-4C1E-AA3D-9F5440FD1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C0CB68-74C1-4B01-9962-BB098D5937E3}" type="slidenum">
              <a:rPr lang="sk-SK" altLang="sk-SK">
                <a:latin typeface="Calibri" panose="020F0502020204030204" pitchFamily="34" charset="0"/>
              </a:rPr>
              <a:pPr/>
              <a:t>6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469F9131-00DD-4CFA-875A-A7FF6AE7EA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869C2CC0-1196-4772-8676-0B7B6EEFB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AC4B460A-35CF-4923-94F6-FF8A91257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ACAEC0-D2A2-462B-ACAC-475D139FF887}" type="slidenum">
              <a:rPr lang="sk-SK" altLang="sk-SK">
                <a:latin typeface="Calibri" panose="020F0502020204030204" pitchFamily="34" charset="0"/>
              </a:rPr>
              <a:pPr/>
              <a:t>7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311B92EB-2501-4416-8F28-20DD383D99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2F6C9A23-E1E6-4C36-8410-91BD844CA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7652" name="Dia számának helye 3">
            <a:extLst>
              <a:ext uri="{FF2B5EF4-FFF2-40B4-BE49-F238E27FC236}">
                <a16:creationId xmlns:a16="http://schemas.microsoft.com/office/drawing/2014/main" id="{2C85BE0F-F310-41BE-9538-4E91E6810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06FF7C-C3FA-4C6E-98C0-90A1215ED534}" type="slidenum">
              <a:rPr lang="sk-SK" altLang="sk-SK">
                <a:latin typeface="Calibri" panose="020F0502020204030204" pitchFamily="34" charset="0"/>
              </a:rPr>
              <a:pPr/>
              <a:t>8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4D7C4F2F-2E4B-4EC4-A8A4-CFD4306AD5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3223F583-CD58-41C9-B5F4-B1857F262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32360BA4-C117-4DE9-8939-5CD4CAD29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C6C072-6640-4E2A-AB0F-A59C4E107309}" type="slidenum">
              <a:rPr lang="sk-SK" altLang="sk-SK">
                <a:latin typeface="Calibri" panose="020F0502020204030204" pitchFamily="34" charset="0"/>
              </a:rPr>
              <a:pPr/>
              <a:t>9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25144-5282-4491-BB49-C11DA83E3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490FA0-38F6-4A56-A2F5-608B392EE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A1142C-F033-4406-A4D7-4F0A5628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F044CE-A6A2-4585-A258-C395EF1E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7BBA3C-38AD-4F0C-AFAF-A84A2766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56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37596-41AB-4102-AD53-332C9248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03C928D-C88A-494A-8330-3E8BF2BE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A7983E-0538-4CD1-9751-32BC1400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704736-05D8-4391-A552-E6043B1D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5E3364C-98C9-4F62-B713-DD3CCF1F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895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863AEBA-4D01-43A3-AD11-0282DDBE6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CD60EB8-F184-4F66-B72F-83CD9E82B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FCA9D0-603E-4524-B883-E4F58E33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8EA450-0A06-4F10-94FB-E91E2483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807DBA-260D-4C81-AE24-EA8495AC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51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3866D-36EF-4EA0-BF42-1FBC758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39688E-648B-4E86-A840-80393BD9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3FDED7-353D-4CC0-BE62-3254F4C7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942F4F2-F5EF-4A32-AD09-C5EB3D73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D9A3D5-BCE1-47B2-B89E-BC9A23E6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62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692D7-0733-4197-8426-CF5508CD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398697-7F44-47D3-8466-2DF72FEB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64936E-FD1B-4DB1-B9F3-8B455D26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C2EB9D-F52E-4AC9-A6EE-30829108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11BA94-D036-4734-B0B5-D724A211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5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9ADAA-5D15-474B-8DCC-EB6C5990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A209BF-EA54-4123-8245-EF3ED1EE7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84612A2-8C28-4228-9B45-5BACFBB6B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8133B12-608D-45A5-B10E-BB24FF94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DC5AC8-7AA6-49DA-B815-C07D6E2F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EA165F-EDCE-4F34-AABA-90C55C16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1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8042-1C3B-4914-B11F-C008D9D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157BE-35A5-4C4B-91C3-AD152CD7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504DF0-DA33-4FF3-B040-31D86A594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A1738-2071-4F22-8FFE-3936270CC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8FE740D-5A59-480E-ADE0-FE1875DA9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89002D5-E557-48F4-B2EF-468EE95F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82A7913-F71B-4C13-80C8-3EB66E90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009DE02-1F3C-4C50-95BF-CB40B36F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67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94570-507D-461B-A4B9-3F715CE3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D2EAD-618C-42B6-ADF7-21B455F9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B83DB65-D5BD-40CC-9122-41B7D31D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602CF8-480C-46BF-A35B-0F9A6C87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64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74A7C8A-2DFF-4950-96D5-C305B95B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7D983BA-62EC-4F5E-92C9-633A7395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7AD0E89-03A4-40AB-94D6-2B30D792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68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A59F4-8C8D-4F10-A662-BAA8B7AA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D37E2C-AA36-4953-A64F-D067D01B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B224F9-56D2-44CE-AD81-DE2C268A9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0F1B50D-BD3E-49F6-A89E-69A6390B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637473-7551-4D22-A18A-5EE24115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A340931-5667-4436-9DC3-AC4F7359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05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1FB20-36AA-432C-9260-FD8242B5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60E5EE2-49CA-466F-ADE0-84CA18F5D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92B96D-598F-4FB7-9AFF-1AC58935B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67F32C6-9EE7-440A-BA02-DF8449D7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CA209A2-2BEE-4009-879D-9C4E3092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34DEC9-2370-4837-A906-EE799205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49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014588B-0C4C-43B6-AA63-A6B63961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1D28CF-B6EA-466F-8E72-031B79808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AC8745-5E59-42A6-9904-E7CEBB331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C654-4ECD-4531-9CC1-815A103090F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9567BA-BCC9-45BF-9BFB-7E065B023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410A1A-F0BA-4FBB-AF2C-0090CF93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922B-5C5E-4F8F-BA9B-61D0D80BD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9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764544-816D-46AF-BFC1-BB85A5FE6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defRPr/>
            </a:pPr>
            <a:r>
              <a:rPr lang="en-US" sz="4000" b="1" dirty="0"/>
              <a:t>BOGÁRVILÁG ÓVODA  NAGYMÁCSÉD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E6B29C-BB17-4A26-821B-40F00090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8" y="2279175"/>
            <a:ext cx="6911472" cy="389778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r>
              <a:rPr lang="sk-SK" sz="3200" dirty="0"/>
              <a:t> </a:t>
            </a:r>
            <a:r>
              <a:rPr lang="en-US" sz="3200" dirty="0"/>
              <a:t>ERASMUS+ </a:t>
            </a:r>
            <a:r>
              <a:rPr lang="en-US" sz="3200" dirty="0" err="1"/>
              <a:t>pályázat</a:t>
            </a:r>
            <a:r>
              <a:rPr lang="en-US" sz="3200" dirty="0"/>
              <a:t> </a:t>
            </a:r>
            <a:r>
              <a:rPr lang="en-US" sz="3200" dirty="0" err="1"/>
              <a:t>tevékenység</a:t>
            </a:r>
            <a:r>
              <a:rPr lang="en-US" sz="3200" dirty="0"/>
              <a:t> </a:t>
            </a:r>
            <a:r>
              <a:rPr lang="en-US" sz="3200" dirty="0" err="1"/>
              <a:t>terve</a:t>
            </a: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r>
              <a:rPr lang="sk-SK" sz="3600" b="1" dirty="0"/>
              <a:t>AUGUSZTUS</a:t>
            </a:r>
            <a:endParaRPr lang="en-US" sz="3600" b="1" dirty="0"/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54277" name="Kép 4" descr="https://scontent-vie1-1.xx.fbcdn.net/v/t1.15752-9/47341218_583189618789682_539457405730160640_n.png?_nc_cat=105&amp;_nc_ht=scontent-vie1-1.xx&amp;oh=190f92d744794ec55e1c9ddaa32ff5a1&amp;oe=5C699D42">
            <a:extLst>
              <a:ext uri="{FF2B5EF4-FFF2-40B4-BE49-F238E27FC236}">
                <a16:creationId xmlns:a16="http://schemas.microsoft.com/office/drawing/2014/main" id="{4DD133E9-918D-4D50-8B2C-90EF552D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96" y="546603"/>
            <a:ext cx="4126372" cy="13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Kép 3" descr="Nem talÃ¡lhatÃ³ automatikus leÃ­rÃ¡s.">
            <a:extLst>
              <a:ext uri="{FF2B5EF4-FFF2-40B4-BE49-F238E27FC236}">
                <a16:creationId xmlns:a16="http://schemas.microsoft.com/office/drawing/2014/main" id="{B299068D-2AAC-4901-8F77-023668B7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210" y="2426124"/>
            <a:ext cx="2542373" cy="18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Kép 5" descr="C:\Users\Szilvia\Downloads\ovi logo.jpg">
            <a:extLst>
              <a:ext uri="{FF2B5EF4-FFF2-40B4-BE49-F238E27FC236}">
                <a16:creationId xmlns:a16="http://schemas.microsoft.com/office/drawing/2014/main" id="{BE28F174-0E97-4750-B586-14A10E1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334" y="4559299"/>
            <a:ext cx="166317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26BDF-3FCC-44D8-A041-F0767426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837" y="4385066"/>
            <a:ext cx="8741401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Afrika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ovis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szemmel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2" name="Picture 5" descr="E:\augusztus - 2019\képek\Afrika - téma\61377876_295192904763735_5978818759224197120_n.jpg">
            <a:extLst>
              <a:ext uri="{FF2B5EF4-FFF2-40B4-BE49-F238E27FC236}">
                <a16:creationId xmlns:a16="http://schemas.microsoft.com/office/drawing/2014/main" id="{A39CEC55-3121-49CC-A81E-7093ACF5E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r="21062" b="-1"/>
          <a:stretch/>
        </p:blipFill>
        <p:spPr bwMode="auto">
          <a:xfrm>
            <a:off x="20" y="10"/>
            <a:ext cx="3008514" cy="42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E:\augusztus - 2019\képek\Afrika - téma\20190528_111816.jpg">
            <a:extLst>
              <a:ext uri="{FF2B5EF4-FFF2-40B4-BE49-F238E27FC236}">
                <a16:creationId xmlns:a16="http://schemas.microsoft.com/office/drawing/2014/main" id="{FB2A4D4E-9E55-4D83-BC73-917BF4BD9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2363" b="2"/>
          <a:stretch/>
        </p:blipFill>
        <p:spPr bwMode="auto">
          <a:xfrm>
            <a:off x="3061261" y="10"/>
            <a:ext cx="3008534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E:\augusztus - 2019\képek\Afrika - téma\20190527_100742.jpg">
            <a:extLst>
              <a:ext uri="{FF2B5EF4-FFF2-40B4-BE49-F238E27FC236}">
                <a16:creationId xmlns:a16="http://schemas.microsoft.com/office/drawing/2014/main" id="{96218BCB-F318-4924-B6BF-2A95A21C5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1003" b="2"/>
          <a:stretch/>
        </p:blipFill>
        <p:spPr bwMode="auto">
          <a:xfrm>
            <a:off x="6122522" y="10"/>
            <a:ext cx="300837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4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4" descr="E:\augusztus - 2019\képek\Afrika - téma\20190604_152057.jpg">
            <a:extLst>
              <a:ext uri="{FF2B5EF4-FFF2-40B4-BE49-F238E27FC236}">
                <a16:creationId xmlns:a16="http://schemas.microsoft.com/office/drawing/2014/main" id="{35523DC3-F19D-4958-9EF3-792BB284E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r="6780" b="2"/>
          <a:stretch/>
        </p:blipFill>
        <p:spPr bwMode="auto">
          <a:xfrm>
            <a:off x="9183624" y="10"/>
            <a:ext cx="300837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7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505A4-8917-47B6-B26C-CD639C52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Exotikus gyümölcstál</a:t>
            </a:r>
          </a:p>
        </p:txBody>
      </p:sp>
      <p:pic>
        <p:nvPicPr>
          <p:cNvPr id="16389" name="Picture 4" descr="E:\augusztus - 2019\képek\Afrika - téma\20190701_083435.jpg">
            <a:extLst>
              <a:ext uri="{FF2B5EF4-FFF2-40B4-BE49-F238E27FC236}">
                <a16:creationId xmlns:a16="http://schemas.microsoft.com/office/drawing/2014/main" id="{2935A1CB-EBB7-40DF-A4AB-BD2A44F8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1" b="1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E:\augusztus - 2019\képek\Afrika - téma\20190701_083735.jpg">
            <a:extLst>
              <a:ext uri="{FF2B5EF4-FFF2-40B4-BE49-F238E27FC236}">
                <a16:creationId xmlns:a16="http://schemas.microsoft.com/office/drawing/2014/main" id="{BCF7649F-F3BC-42F9-9756-D6F195D07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6" r="3" b="40858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:\augusztus - 2019\képek\Afrika - téma\20190701_083806.jpg">
            <a:extLst>
              <a:ext uri="{FF2B5EF4-FFF2-40B4-BE49-F238E27FC236}">
                <a16:creationId xmlns:a16="http://schemas.microsoft.com/office/drawing/2014/main" id="{D4491C64-AF66-4FD0-B3BE-0C3716FCE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2630" r="37568" b="-2"/>
          <a:stretch/>
        </p:blipFill>
        <p:spPr bwMode="auto">
          <a:xfrm rot="5400000">
            <a:off x="5080658" y="1531619"/>
            <a:ext cx="2013804" cy="379476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3" descr="E:\augusztus - 2019\képek\Afrika - téma\20190701_083007.jpg">
            <a:extLst>
              <a:ext uri="{FF2B5EF4-FFF2-40B4-BE49-F238E27FC236}">
                <a16:creationId xmlns:a16="http://schemas.microsoft.com/office/drawing/2014/main" id="{05921180-C5C5-4182-AE14-97FC29A79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7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2" descr="E:\augusztus - 2019\képek\Afrika - téma\20190701_082959.jpg">
            <a:extLst>
              <a:ext uri="{FF2B5EF4-FFF2-40B4-BE49-F238E27FC236}">
                <a16:creationId xmlns:a16="http://schemas.microsoft.com/office/drawing/2014/main" id="{8B02177D-A75B-4C75-ABFC-7D963F1FD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4" r="-2" b="23488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EE509C-301F-4499-A00E-8F42C79D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Készül a totemoszlop</a:t>
            </a:r>
          </a:p>
        </p:txBody>
      </p:sp>
      <p:pic>
        <p:nvPicPr>
          <p:cNvPr id="18436" name="Picture 3" descr="E:\augusztus - 2019\képek\Afrika - téma\61921356_2369033406667428_5883525082877263872_n.jpg">
            <a:extLst>
              <a:ext uri="{FF2B5EF4-FFF2-40B4-BE49-F238E27FC236}">
                <a16:creationId xmlns:a16="http://schemas.microsoft.com/office/drawing/2014/main" id="{AD111DEA-04E5-43E6-AF95-BDAA45512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6675" b="-3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E:\augusztus - 2019\képek\Afrika - téma\62048084_375736856396634_7545349664590004224_n.jpg">
            <a:extLst>
              <a:ext uri="{FF2B5EF4-FFF2-40B4-BE49-F238E27FC236}">
                <a16:creationId xmlns:a16="http://schemas.microsoft.com/office/drawing/2014/main" id="{095D9AEA-0FE1-46C8-AB64-ACEAFEC0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32" r="1" b="13878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5" descr="E:\augusztus - 2019\képek\Afrika - téma\61752643_958678317857002_5105741157367808_n.jpg">
            <a:extLst>
              <a:ext uri="{FF2B5EF4-FFF2-40B4-BE49-F238E27FC236}">
                <a16:creationId xmlns:a16="http://schemas.microsoft.com/office/drawing/2014/main" id="{BC5E1F21-0AC5-4750-956D-169D14DB1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r="1" b="9413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E:\augusztus - 2019\képek\Afrika - téma\61987638_364633194159514_3310080691722518528_n (1).jpg">
            <a:extLst>
              <a:ext uri="{FF2B5EF4-FFF2-40B4-BE49-F238E27FC236}">
                <a16:creationId xmlns:a16="http://schemas.microsoft.com/office/drawing/2014/main" id="{C9B8F992-37D2-4309-801A-FCACC45B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21517" b="-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2" descr="E:\augusztus - 2019\képek\Afrika - téma\61266319_325362251494247_5532776436915503104_n.jpg">
            <a:extLst>
              <a:ext uri="{FF2B5EF4-FFF2-40B4-BE49-F238E27FC236}">
                <a16:creationId xmlns:a16="http://schemas.microsoft.com/office/drawing/2014/main" id="{7460F03F-B057-40B1-931C-FBBFDF9BC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9" r="1" b="18509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13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5FEECC8-ADCF-4EA6-BA00-CA774308FC4F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Szafari park</a:t>
            </a:r>
          </a:p>
        </p:txBody>
      </p:sp>
      <p:pic>
        <p:nvPicPr>
          <p:cNvPr id="20487" name="Picture 2" descr="E:\augusztus - 2019\képek\Afrika - téma\20190527_100341.jpg">
            <a:extLst>
              <a:ext uri="{FF2B5EF4-FFF2-40B4-BE49-F238E27FC236}">
                <a16:creationId xmlns:a16="http://schemas.microsoft.com/office/drawing/2014/main" id="{5E4B9E94-F188-4F1D-B3BD-529EBF71F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r="1" b="18615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E:\augusztus - 2019\képek\Afrika - téma\20190528_111806.jpg">
            <a:extLst>
              <a:ext uri="{FF2B5EF4-FFF2-40B4-BE49-F238E27FC236}">
                <a16:creationId xmlns:a16="http://schemas.microsoft.com/office/drawing/2014/main" id="{66AAB933-E366-4881-8B62-6C6EDD8A5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5331" r="34963" b="3"/>
          <a:stretch/>
        </p:blipFill>
        <p:spPr bwMode="auto">
          <a:xfrm rot="16200000">
            <a:off x="5088468" y="-571775"/>
            <a:ext cx="2010551" cy="379757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2" name="Picture 3" descr="E:\augusztus - 2019\képek\Afrika - téma\20190527_100205.jpg">
            <a:extLst>
              <a:ext uri="{FF2B5EF4-FFF2-40B4-BE49-F238E27FC236}">
                <a16:creationId xmlns:a16="http://schemas.microsoft.com/office/drawing/2014/main" id="{E9CAA4D6-A1D3-4C00-A863-14753C3A2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5" r="-2" b="36583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E:\augusztus - 2019\képek\Afrika - téma\20190528_111816.jpg">
            <a:extLst>
              <a:ext uri="{FF2B5EF4-FFF2-40B4-BE49-F238E27FC236}">
                <a16:creationId xmlns:a16="http://schemas.microsoft.com/office/drawing/2014/main" id="{6AE70E2A-2A66-438B-B895-6D9105700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0" name="Straight Connector 14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8" descr="E:\augusztus - 2019\képek\Afrika - téma\61568752_450536805514157_1122101734118785024_n.jpg">
            <a:extLst>
              <a:ext uri="{FF2B5EF4-FFF2-40B4-BE49-F238E27FC236}">
                <a16:creationId xmlns:a16="http://schemas.microsoft.com/office/drawing/2014/main" id="{2E7FEA03-39CB-4616-8137-27D769426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r="1" b="25948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E:\augusztus - 2019\képek\Afrika - téma\20190527_083102.jpg">
            <a:extLst>
              <a:ext uri="{FF2B5EF4-FFF2-40B4-BE49-F238E27FC236}">
                <a16:creationId xmlns:a16="http://schemas.microsoft.com/office/drawing/2014/main" id="{DB959621-42F2-4A07-8AA4-93E780FCC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r="-1" b="24176"/>
          <a:stretch/>
        </p:blipFill>
        <p:spPr bwMode="auto">
          <a:xfrm>
            <a:off x="321734" y="321732"/>
            <a:ext cx="3084025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E:\augusztus - 2019\képek\Afrika - téma\20190527_080719.jpg">
            <a:extLst>
              <a:ext uri="{FF2B5EF4-FFF2-40B4-BE49-F238E27FC236}">
                <a16:creationId xmlns:a16="http://schemas.microsoft.com/office/drawing/2014/main" id="{A3D21046-AF70-42B3-B752-D3FCEA7C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r="4" b="10524"/>
          <a:stretch/>
        </p:blipFill>
        <p:spPr bwMode="auto">
          <a:xfrm>
            <a:off x="321734" y="3469102"/>
            <a:ext cx="3084025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E:\augusztus - 2019\képek\Afrika - téma\20190527_080911.jpg">
            <a:extLst>
              <a:ext uri="{FF2B5EF4-FFF2-40B4-BE49-F238E27FC236}">
                <a16:creationId xmlns:a16="http://schemas.microsoft.com/office/drawing/2014/main" id="{89E96F7D-E91E-49F6-8BC7-517BE5470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 bwMode="auto">
          <a:xfrm>
            <a:off x="3490161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E:\augusztus - 2019\képek\Afrika - téma\20190527_074528.jpg">
            <a:extLst>
              <a:ext uri="{FF2B5EF4-FFF2-40B4-BE49-F238E27FC236}">
                <a16:creationId xmlns:a16="http://schemas.microsoft.com/office/drawing/2014/main" id="{A8D6B852-3FAA-4398-A38F-5C53E1BA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r="25212" b="-1"/>
          <a:stretch/>
        </p:blipFill>
        <p:spPr bwMode="auto">
          <a:xfrm>
            <a:off x="7718889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EC7B89-8CDA-408E-B6EA-B5F7510E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Készül a fűszoknya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2" descr="E:\augusztus - 2019\képek\Afrika - téma\20190527_084106.jpg">
            <a:extLst>
              <a:ext uri="{FF2B5EF4-FFF2-40B4-BE49-F238E27FC236}">
                <a16:creationId xmlns:a16="http://schemas.microsoft.com/office/drawing/2014/main" id="{44D5D081-7931-4844-981E-1EA84E03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-2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E:\augusztus - 2019\képek\Afrika - téma\20190527_084310.jpg">
            <a:extLst>
              <a:ext uri="{FF2B5EF4-FFF2-40B4-BE49-F238E27FC236}">
                <a16:creationId xmlns:a16="http://schemas.microsoft.com/office/drawing/2014/main" id="{A3B5B55F-143F-4B9C-B9DC-26A3E1101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b="59805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74664A-4565-43F0-B2A5-54362390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>
                <a:solidFill>
                  <a:srgbClr val="FFFFFF"/>
                </a:solidFill>
              </a:rPr>
              <a:t>Afrikai benszülöttekké váltunk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3" descr="E:\augusztus - 2019\képek\Afrika - téma\20190528_090020.jpg">
            <a:extLst>
              <a:ext uri="{FF2B5EF4-FFF2-40B4-BE49-F238E27FC236}">
                <a16:creationId xmlns:a16="http://schemas.microsoft.com/office/drawing/2014/main" id="{FCCFC7A5-EAB6-456E-9BA6-4115233E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5" y="2426818"/>
            <a:ext cx="533018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2" descr="E:\augusztus - 2019\képek\Afrika - téma\20190528_085902.jpg">
            <a:extLst>
              <a:ext uri="{FF2B5EF4-FFF2-40B4-BE49-F238E27FC236}">
                <a16:creationId xmlns:a16="http://schemas.microsoft.com/office/drawing/2014/main" id="{31BF7BB8-E6E3-4D3C-8B10-2DAC5F91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17535" r="11223" b="1358"/>
          <a:stretch>
            <a:fillRect/>
          </a:stretch>
        </p:blipFill>
        <p:spPr bwMode="auto">
          <a:xfrm>
            <a:off x="6634052" y="2426818"/>
            <a:ext cx="507795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742923-2530-4165-BBAB-4F6BF23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„Afrika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szép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...“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törzsi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tánc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udvarán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5" descr="E:\augusztus - 2019\képek\Afrika - téma\20190701_102002.jpg">
            <a:extLst>
              <a:ext uri="{FF2B5EF4-FFF2-40B4-BE49-F238E27FC236}">
                <a16:creationId xmlns:a16="http://schemas.microsoft.com/office/drawing/2014/main" id="{FB5EA260-2FD5-4185-84D5-95067EA6C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6" r="-1" b="11776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E:\augusztus - 2019\képek\Afrika - téma\20190701_090554.jpg">
            <a:extLst>
              <a:ext uri="{FF2B5EF4-FFF2-40B4-BE49-F238E27FC236}">
                <a16:creationId xmlns:a16="http://schemas.microsoft.com/office/drawing/2014/main" id="{263AE35B-FFD7-4DC6-8DBD-A9B94DA6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8" b="41371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6" descr="E:\augusztus - 2019\képek\Afrika - téma\20190701_090623.jpg">
            <a:extLst>
              <a:ext uri="{FF2B5EF4-FFF2-40B4-BE49-F238E27FC236}">
                <a16:creationId xmlns:a16="http://schemas.microsoft.com/office/drawing/2014/main" id="{82795F69-2C5C-4B80-ADE2-266FACC6B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Širokouhlá</PresentationFormat>
  <Paragraphs>21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BOGÁRVILÁG ÓVODA  NAGYMÁCSÉD </vt:lpstr>
      <vt:lpstr>Afrika ovis szemmel</vt:lpstr>
      <vt:lpstr>Exotikus gyümölcstál</vt:lpstr>
      <vt:lpstr>Készül a totemoszlop</vt:lpstr>
      <vt:lpstr>Prezentácia programu PowerPoint</vt:lpstr>
      <vt:lpstr>Prezentácia programu PowerPoint</vt:lpstr>
      <vt:lpstr>Készül a fűszoknya</vt:lpstr>
      <vt:lpstr>Afrikai benszülöttekké váltunk</vt:lpstr>
      <vt:lpstr>„Afrika szép...“   törzsi tánc az ovi udvarán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BOGÁRVILÁG ÓVODA  NAGYMÁCSÉD </dc:title>
  <dc:creator>Štefan Lancz</dc:creator>
  <cp:lastModifiedBy>Štefan Lancz</cp:lastModifiedBy>
  <cp:revision>1</cp:revision>
  <dcterms:created xsi:type="dcterms:W3CDTF">2020-04-19T06:20:42Z</dcterms:created>
  <dcterms:modified xsi:type="dcterms:W3CDTF">2020-04-19T06:22:30Z</dcterms:modified>
</cp:coreProperties>
</file>