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85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63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15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89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7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770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54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077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814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5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AA8D-3BE1-4536-9E1B-47552D951503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B242-559A-4F9D-BD69-02F1DA19F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739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solidFill>
                  <a:schemeClr val="tx1"/>
                </a:solidFill>
              </a:rPr>
              <a:t>ERASMUS+ pályázat tevékenység terve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tx1"/>
                </a:solidFill>
              </a:rPr>
              <a:t>JÚNIUS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Kép 4" descr="Nem talÃ¡lhatÃ³ automatikus leÃ­rÃ¡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6" y="692696"/>
            <a:ext cx="1800200" cy="128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s://scontent-vie1-1.xx.fbcdn.net/v/t1.15752-9/47341218_583189618789682_539457405730160640_n.png?_nc_cat=105&amp;_nc_ht=scontent-vie1-1.xx&amp;oh=190f92d744794ec55e1c9ddaa32ff5a1&amp;oe=5C699D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8200"/>
            <a:ext cx="2376264" cy="78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wnloads\ovi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7987"/>
            <a:ext cx="1343660" cy="14522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1403648" y="2492895"/>
            <a:ext cx="597760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BOGÁRVILÁG ÓVODA     NAGYMÁCSÉD</a:t>
            </a:r>
            <a:br>
              <a:rPr lang="sk-SK" sz="4000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23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Juinális – az óvodások fellépése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078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chemeClr val="accent3">
                    <a:lumMod val="50000"/>
                  </a:schemeClr>
                </a:solidFill>
              </a:rPr>
              <a:t>Elballagtak a nagycsoportosaink</a:t>
            </a:r>
            <a:endParaRPr lang="sk-SK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04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2019.június – Magyarok vagyunk!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Identitástudat, magyarság érzés erősítése</a:t>
            </a:r>
          </a:p>
          <a:p>
            <a:pPr marL="0" indent="0">
              <a:buNone/>
            </a:pP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  Közös projekttevékenység: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sk-SK" b="1" dirty="0">
                <a:solidFill>
                  <a:srgbClr val="0070C0"/>
                </a:solidFill>
              </a:rPr>
              <a:t>Nemzeti Összetartozás Napja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472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Nemzeti Összetartozás Napja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74639" cy="4691063"/>
          </a:xfrm>
        </p:spPr>
        <p:txBody>
          <a:bodyPr/>
          <a:lstStyle/>
          <a:p>
            <a:r>
              <a:rPr lang="sk-SK" dirty="0" smtClean="0"/>
              <a:t>2019.június 4-én a gyermekek életkori sajátosságait figyelembe véve igyekeztünk megemlékezni e jeles ünnepnapról: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Hazánk és Magyarország térképe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Nemzeti szimbólumaink ismertetése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 pozsonyi vár megépítése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Nemzeti jelképek készítése különböző technikákkal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Népi dalos játékok játszása</a:t>
            </a:r>
            <a:endParaRPr lang="sk-SK" dirty="0"/>
          </a:p>
        </p:txBody>
      </p:sp>
      <p:pic>
        <p:nvPicPr>
          <p:cNvPr id="5" name="Tartalom helye 4" descr="C:\Users\Szilvia\Documents\Projekt-Erasmus\június - 2019\képek\nemzeti összetartozás\20190516_0746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1367854" cy="106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június - 2019\képek\nemzeti összetartozás\20190516_103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2708" y="662940"/>
            <a:ext cx="2011680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június - 2019\képek\nemzeti összetartozás\20190516_0746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1424940" cy="106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június - 2019\képek\nemzeti összetartozás\20190516_0925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4464" y="2346216"/>
            <a:ext cx="2066920" cy="16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június - 2019\képek\nemzeti összetartozás\20190516_0925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2524" y="3455959"/>
            <a:ext cx="2001128" cy="148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cuments\Projekt-Erasmus\június - 2019\képek\nemzeti összetartozás\20190516_1259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8163" y="1826944"/>
            <a:ext cx="2097028" cy="150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C:\Users\Szilvia\Documents\Projekt-Erasmus\június - 2019\képek\nemzeti összetartozás\20190522_10532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6204" y="2814686"/>
            <a:ext cx="2428240" cy="182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descr="C:\Users\Szilvia\Documents\Projekt-Erasmus\június - 2019\képek\nemzeti összetartozás\20190523_1541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50076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C:\Users\Szilvia\Documents\Projekt-Erasmus\június - 2019\képek\nemzeti összetartozás\20190522_10564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4" y="4236432"/>
            <a:ext cx="2015480" cy="1234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1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Szilvia\Pictures\óvoda,2017-2018-as tanév\nyuggerek kepep\20171004_162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" b="7625"/>
          <a:stretch/>
        </p:blipFill>
        <p:spPr bwMode="auto">
          <a:xfrm>
            <a:off x="206132" y="836712"/>
            <a:ext cx="420500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C:\Users\Szilvia\Pictures\óvoda,2017-2018-as tanév\nyuggerek kepep\20171004_1616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06399"/>
            <a:ext cx="3969861" cy="266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C:\Users\Szilvia\Documents\Projekt-Erasmus\június - 2019\képek\nemzeti összetartozás\20190522_1056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237626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június - 2019\képek\nemzeti összetartozás\20190516_1039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1952" y="4305459"/>
            <a:ext cx="1991503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4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Gyermeknap az óvodában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3 napon keresztül tartott a Bogárvilág Óvodában a gyermeknap: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Vaskakas Bábszínház előadása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Mesés gyermeknap a tornateremben</a:t>
            </a: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Gyönyörű alkotások a Jednota üzlet térkövén és Zumba-tánc </a:t>
            </a:r>
            <a:endParaRPr lang="sk-S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Kép 6" descr="C:\Users\Szilvia\Documents\Projekt-Erasmus\június - 2019\képek\gyermeknap\20190531_1008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9808" y="1548087"/>
            <a:ext cx="218820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június - 2019\képek\gyermeknap\20190530_1057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213" y="2306235"/>
            <a:ext cx="2698988" cy="195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rtalom helye 4" descr="C:\Users\Szilvia\Documents\Projekt-Erasmus\június - 2019\képek\gyermeknap\20190530_105326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945" y="4366385"/>
            <a:ext cx="2203424" cy="169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június - 2019\képek\gyermeknap\20190531_1113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4792" y="4395088"/>
            <a:ext cx="2519680" cy="188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június - 2019\képek\gyermeknap\61277056_736615370066264_434320261341249536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199708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cuments\Projekt-Erasmus\május - 2019\képek\Vaskakas-bábelőadás\61412862_10205691668848151_8030125672716304384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" y="1172617"/>
            <a:ext cx="2065020" cy="1118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74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Csoportképek a gyermeknapon </a:t>
            </a:r>
            <a:endParaRPr lang="sk-SK" dirty="0"/>
          </a:p>
        </p:txBody>
      </p:sp>
      <p:pic>
        <p:nvPicPr>
          <p:cNvPr id="3" name="Kép 2" descr="C:\Users\Szilvia\Documents\Projekt-Erasmus\június - 2019\képek\gyermeknap\20190530_1110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/>
          <a:stretch/>
        </p:blipFill>
        <p:spPr bwMode="auto">
          <a:xfrm>
            <a:off x="395536" y="1496784"/>
            <a:ext cx="3456384" cy="236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június - 2019\képek\gyermeknap\20190530_111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497580" cy="262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C:\Users\Szilvia\Documents\Projekt-Erasmus\június - 2019\képek\gyermeknap\20190530_111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74441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93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Szülők iskolája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Képzés pedagógusoknak, </a:t>
            </a:r>
            <a:r>
              <a:rPr lang="sk-SK" dirty="0" smtClean="0"/>
              <a:t>szülőknek - előadás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sk-SK" sz="2800" dirty="0" smtClean="0">
                <a:solidFill>
                  <a:srgbClr val="00B0F0"/>
                </a:solidFill>
              </a:rPr>
              <a:t>Mórocz Magdolna: </a:t>
            </a:r>
            <a:r>
              <a:rPr lang="sk-SK" sz="2800" dirty="0" smtClean="0">
                <a:solidFill>
                  <a:srgbClr val="0070C0"/>
                </a:solidFill>
              </a:rPr>
              <a:t>Intimtorna jótékony hatásai</a:t>
            </a:r>
            <a:endParaRPr lang="sk-SK" sz="2800" dirty="0"/>
          </a:p>
        </p:txBody>
      </p:sp>
      <p:pic>
        <p:nvPicPr>
          <p:cNvPr id="5" name="Kép 4" descr="C:\Users\Szilvia\Pictures\óvoda,2017-2018-as tanév\Előadás-Bajzáth Mária meseterapeuta,2017.11.22\20171122_1616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04056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75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Apák napja – </a:t>
            </a:r>
            <a:r>
              <a:rPr lang="sk-SK" b="0" dirty="0" smtClean="0">
                <a:solidFill>
                  <a:schemeClr val="accent1">
                    <a:lumMod val="75000"/>
                  </a:schemeClr>
                </a:solidFill>
              </a:rPr>
              <a:t>családi nap az óvodánkban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Óvodások verssel,dallal köszöntik apukájukat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Szülő – gyermek csapatjáték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Jutalomátadás a kicsiknek, oklevél az apukáknak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Kézműves körhintazás: „ Öröm hintázni, de mégnagyobb öröm hajtani a hintát“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Felkérésünkre a helyi vadásztársulat finom őzgulyást főzött nekünk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Anyukák süteménnyel járultak hozzá a vidám családi délutánhoz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 smtClean="0"/>
              <a:t>Családi nap fénypontja: könyv-vásár</a:t>
            </a:r>
            <a:endParaRPr lang="sk-SK" dirty="0"/>
          </a:p>
        </p:txBody>
      </p:sp>
      <p:pic>
        <p:nvPicPr>
          <p:cNvPr id="12" name="Kép 11" descr="C:\Users\Szilvia\Documents\Projekt-Erasmus\június - 2019\képek\apák napja\62432235_192511055026254_722538847807733760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68097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C:\Users\Szilvia\Documents\Projekt-Erasmus\június - 2019\képek\apák napja\62538670_2202984319793046_77639902447177564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804160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C:\Users\Szilvia\Documents\Projekt-Erasmus\június - 2019\képek\apák napja\64365418_2118504375113463_439712147393268940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689860" cy="201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C:\Users\Szilvia\Documents\Projekt-Erasmus\június - 2019\képek\apák napja\64537304_841811186199888_524869640362603315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08" y="4149080"/>
            <a:ext cx="2575560" cy="193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ép 15" descr="C:\Users\Szilvia\Documents\Projekt-Erasmus\június - 2019\képek\apák napja\64329959_342801609951899_220714765863878656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2428240" cy="1821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83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Apák napja -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családi délután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Tartalom helye 3" descr="C:\Users\Szilvia\Documents\Projekt-Erasmus\június - 2019\képek\apák napja\62924009_2411525372241947_765148277753511936_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161325" cy="22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június - 2019\képek\apák napja\64446628_2262690620513139_274903379965535846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651760" cy="198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június - 2019\képek\apák napja\64328677_614054812440599_527354422395247001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411760" cy="289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június - 2019\képek\apák napja\62589184_437990796999497_283009835672482611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30" y="1556792"/>
            <a:ext cx="1868805" cy="249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június - 2019\képek\apák napja\64329959_342801609951899_2207147658638786560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93687"/>
            <a:ext cx="2428240" cy="182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június - 2019\képek\apák napja\64674394_474891773269483_5806032250675920896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94" y="4581128"/>
            <a:ext cx="272285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cuments\Projekt-Erasmus\június - 2019\képek\apák napja\64404258_800303280371612_1451846559778996224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2" y="3999377"/>
            <a:ext cx="294513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2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181</Words>
  <Application>Microsoft Office PowerPoint</Application>
  <PresentationFormat>Diavetítés a képernyőre (4:3 oldalarány)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PowerPoint bemutató</vt:lpstr>
      <vt:lpstr>2019.június – Magyarok vagyunk!</vt:lpstr>
      <vt:lpstr>Nemzeti Összetartozás Napja</vt:lpstr>
      <vt:lpstr>PowerPoint bemutató</vt:lpstr>
      <vt:lpstr>Gyermeknap az óvodában</vt:lpstr>
      <vt:lpstr>Csoportképek a gyermeknapon </vt:lpstr>
      <vt:lpstr>Szülők iskolája</vt:lpstr>
      <vt:lpstr>Apák napja – családi nap az óvodánkban</vt:lpstr>
      <vt:lpstr>Apák napja - családi délután</vt:lpstr>
      <vt:lpstr>Juinális – az óvodások fellépése</vt:lpstr>
      <vt:lpstr>Elballagtak a nagycsoportosaink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Szilvia</dc:creator>
  <cp:lastModifiedBy>Szilvia</cp:lastModifiedBy>
  <cp:revision>13</cp:revision>
  <dcterms:created xsi:type="dcterms:W3CDTF">2019-05-20T07:14:30Z</dcterms:created>
  <dcterms:modified xsi:type="dcterms:W3CDTF">2019-06-21T12:32:07Z</dcterms:modified>
</cp:coreProperties>
</file>