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81" r:id="rId3"/>
    <p:sldId id="259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9" r:id="rId25"/>
    <p:sldId id="280" r:id="rId26"/>
    <p:sldId id="278" r:id="rId27"/>
    <p:sldId id="28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24DD3C-81D2-46BE-B531-9F7B9241B1BF}" v="2" dt="2021-04-29T18:26:06.9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4" autoAdjust="0"/>
    <p:restoredTop sz="94660"/>
  </p:normalViewPr>
  <p:slideViewPr>
    <p:cSldViewPr snapToGrid="0">
      <p:cViewPr varScale="1">
        <p:scale>
          <a:sx n="82" d="100"/>
          <a:sy n="82" d="100"/>
        </p:scale>
        <p:origin x="581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. K." userId="c7278ea7008613d1" providerId="LiveId" clId="{C024DD3C-81D2-46BE-B531-9F7B9241B1BF}"/>
    <pc:docChg chg="undo custSel modSld">
      <pc:chgData name="A. K." userId="c7278ea7008613d1" providerId="LiveId" clId="{C024DD3C-81D2-46BE-B531-9F7B9241B1BF}" dt="2021-04-29T19:35:20.401" v="229" actId="20577"/>
      <pc:docMkLst>
        <pc:docMk/>
      </pc:docMkLst>
      <pc:sldChg chg="modSp mod">
        <pc:chgData name="A. K." userId="c7278ea7008613d1" providerId="LiveId" clId="{C024DD3C-81D2-46BE-B531-9F7B9241B1BF}" dt="2021-04-29T18:29:50.574" v="124" actId="113"/>
        <pc:sldMkLst>
          <pc:docMk/>
          <pc:sldMk cId="2395040221" sldId="257"/>
        </pc:sldMkLst>
        <pc:spChg chg="mod">
          <ac:chgData name="A. K." userId="c7278ea7008613d1" providerId="LiveId" clId="{C024DD3C-81D2-46BE-B531-9F7B9241B1BF}" dt="2021-04-29T18:29:50.574" v="124" actId="113"/>
          <ac:spMkLst>
            <pc:docMk/>
            <pc:sldMk cId="2395040221" sldId="257"/>
            <ac:spMk id="5" creationId="{314A99F4-68B1-43B5-AE51-E9DB93863EA4}"/>
          </ac:spMkLst>
        </pc:spChg>
      </pc:sldChg>
      <pc:sldChg chg="modSp mod">
        <pc:chgData name="A. K." userId="c7278ea7008613d1" providerId="LiveId" clId="{C024DD3C-81D2-46BE-B531-9F7B9241B1BF}" dt="2021-04-29T18:29:55.264" v="125" actId="113"/>
        <pc:sldMkLst>
          <pc:docMk/>
          <pc:sldMk cId="2245421632" sldId="258"/>
        </pc:sldMkLst>
        <pc:spChg chg="mod">
          <ac:chgData name="A. K." userId="c7278ea7008613d1" providerId="LiveId" clId="{C024DD3C-81D2-46BE-B531-9F7B9241B1BF}" dt="2021-04-29T18:29:55.264" v="125" actId="113"/>
          <ac:spMkLst>
            <pc:docMk/>
            <pc:sldMk cId="2245421632" sldId="258"/>
            <ac:spMk id="2" creationId="{727C2034-AC3C-4245-899D-3BD7251849B8}"/>
          </ac:spMkLst>
        </pc:spChg>
      </pc:sldChg>
      <pc:sldChg chg="modSp mod">
        <pc:chgData name="A. K." userId="c7278ea7008613d1" providerId="LiveId" clId="{C024DD3C-81D2-46BE-B531-9F7B9241B1BF}" dt="2021-04-29T18:29:44.485" v="123" actId="113"/>
        <pc:sldMkLst>
          <pc:docMk/>
          <pc:sldMk cId="3342760874" sldId="259"/>
        </pc:sldMkLst>
        <pc:spChg chg="mod">
          <ac:chgData name="A. K." userId="c7278ea7008613d1" providerId="LiveId" clId="{C024DD3C-81D2-46BE-B531-9F7B9241B1BF}" dt="2021-04-29T18:29:44.485" v="123" actId="113"/>
          <ac:spMkLst>
            <pc:docMk/>
            <pc:sldMk cId="3342760874" sldId="259"/>
            <ac:spMk id="2" creationId="{34B93ADA-181C-47CE-80E5-9348F75C8B1E}"/>
          </ac:spMkLst>
        </pc:spChg>
      </pc:sldChg>
      <pc:sldChg chg="modSp mod">
        <pc:chgData name="A. K." userId="c7278ea7008613d1" providerId="LiveId" clId="{C024DD3C-81D2-46BE-B531-9F7B9241B1BF}" dt="2021-04-29T18:30:01.719" v="126" actId="113"/>
        <pc:sldMkLst>
          <pc:docMk/>
          <pc:sldMk cId="1016552491" sldId="260"/>
        </pc:sldMkLst>
        <pc:spChg chg="mod">
          <ac:chgData name="A. K." userId="c7278ea7008613d1" providerId="LiveId" clId="{C024DD3C-81D2-46BE-B531-9F7B9241B1BF}" dt="2021-04-29T18:30:01.719" v="126" actId="113"/>
          <ac:spMkLst>
            <pc:docMk/>
            <pc:sldMk cId="1016552491" sldId="260"/>
            <ac:spMk id="2" creationId="{35562D00-E29D-4BF2-BB92-E24A7DC0FF28}"/>
          </ac:spMkLst>
        </pc:spChg>
      </pc:sldChg>
      <pc:sldChg chg="modSp mod">
        <pc:chgData name="A. K." userId="c7278ea7008613d1" providerId="LiveId" clId="{C024DD3C-81D2-46BE-B531-9F7B9241B1BF}" dt="2021-04-29T18:30:07.230" v="127" actId="113"/>
        <pc:sldMkLst>
          <pc:docMk/>
          <pc:sldMk cId="3798572359" sldId="261"/>
        </pc:sldMkLst>
        <pc:spChg chg="mod">
          <ac:chgData name="A. K." userId="c7278ea7008613d1" providerId="LiveId" clId="{C024DD3C-81D2-46BE-B531-9F7B9241B1BF}" dt="2021-04-29T18:30:07.230" v="127" actId="113"/>
          <ac:spMkLst>
            <pc:docMk/>
            <pc:sldMk cId="3798572359" sldId="261"/>
            <ac:spMk id="2" creationId="{B90D55C7-8DA7-44DB-A5DD-7ABD0228C489}"/>
          </ac:spMkLst>
        </pc:spChg>
      </pc:sldChg>
      <pc:sldChg chg="modSp mod">
        <pc:chgData name="A. K." userId="c7278ea7008613d1" providerId="LiveId" clId="{C024DD3C-81D2-46BE-B531-9F7B9241B1BF}" dt="2021-04-29T18:30:13.516" v="128" actId="113"/>
        <pc:sldMkLst>
          <pc:docMk/>
          <pc:sldMk cId="3089320513" sldId="262"/>
        </pc:sldMkLst>
        <pc:spChg chg="mod">
          <ac:chgData name="A. K." userId="c7278ea7008613d1" providerId="LiveId" clId="{C024DD3C-81D2-46BE-B531-9F7B9241B1BF}" dt="2021-04-29T18:30:13.516" v="128" actId="113"/>
          <ac:spMkLst>
            <pc:docMk/>
            <pc:sldMk cId="3089320513" sldId="262"/>
            <ac:spMk id="2" creationId="{7930751B-28A4-4CE2-9F89-C017DE569E60}"/>
          </ac:spMkLst>
        </pc:spChg>
      </pc:sldChg>
      <pc:sldChg chg="modSp mod">
        <pc:chgData name="A. K." userId="c7278ea7008613d1" providerId="LiveId" clId="{C024DD3C-81D2-46BE-B531-9F7B9241B1BF}" dt="2021-04-29T18:30:19.086" v="129" actId="113"/>
        <pc:sldMkLst>
          <pc:docMk/>
          <pc:sldMk cId="1672249499" sldId="263"/>
        </pc:sldMkLst>
        <pc:spChg chg="mod">
          <ac:chgData name="A. K." userId="c7278ea7008613d1" providerId="LiveId" clId="{C024DD3C-81D2-46BE-B531-9F7B9241B1BF}" dt="2021-04-29T18:30:19.086" v="129" actId="113"/>
          <ac:spMkLst>
            <pc:docMk/>
            <pc:sldMk cId="1672249499" sldId="263"/>
            <ac:spMk id="2" creationId="{E6FCBC6C-23BB-4CC7-B84E-2A25EBCD2227}"/>
          </ac:spMkLst>
        </pc:spChg>
      </pc:sldChg>
      <pc:sldChg chg="modSp mod">
        <pc:chgData name="A. K." userId="c7278ea7008613d1" providerId="LiveId" clId="{C024DD3C-81D2-46BE-B531-9F7B9241B1BF}" dt="2021-04-29T18:30:25.198" v="130" actId="113"/>
        <pc:sldMkLst>
          <pc:docMk/>
          <pc:sldMk cId="172785270" sldId="264"/>
        </pc:sldMkLst>
        <pc:spChg chg="mod">
          <ac:chgData name="A. K." userId="c7278ea7008613d1" providerId="LiveId" clId="{C024DD3C-81D2-46BE-B531-9F7B9241B1BF}" dt="2021-04-29T18:30:25.198" v="130" actId="113"/>
          <ac:spMkLst>
            <pc:docMk/>
            <pc:sldMk cId="172785270" sldId="264"/>
            <ac:spMk id="2" creationId="{9A3DD5BB-4E31-4E7D-8BFA-B4FD18EE4CE1}"/>
          </ac:spMkLst>
        </pc:spChg>
      </pc:sldChg>
      <pc:sldChg chg="modSp mod">
        <pc:chgData name="A. K." userId="c7278ea7008613d1" providerId="LiveId" clId="{C024DD3C-81D2-46BE-B531-9F7B9241B1BF}" dt="2021-04-29T18:30:30.763" v="131" actId="113"/>
        <pc:sldMkLst>
          <pc:docMk/>
          <pc:sldMk cId="2784699204" sldId="265"/>
        </pc:sldMkLst>
        <pc:spChg chg="mod">
          <ac:chgData name="A. K." userId="c7278ea7008613d1" providerId="LiveId" clId="{C024DD3C-81D2-46BE-B531-9F7B9241B1BF}" dt="2021-04-29T18:30:30.763" v="131" actId="113"/>
          <ac:spMkLst>
            <pc:docMk/>
            <pc:sldMk cId="2784699204" sldId="265"/>
            <ac:spMk id="2" creationId="{40E10896-3BFC-4A51-8A26-9E66F0AAEAE9}"/>
          </ac:spMkLst>
        </pc:spChg>
      </pc:sldChg>
      <pc:sldChg chg="modSp mod">
        <pc:chgData name="A. K." userId="c7278ea7008613d1" providerId="LiveId" clId="{C024DD3C-81D2-46BE-B531-9F7B9241B1BF}" dt="2021-04-29T18:30:38.835" v="133" actId="113"/>
        <pc:sldMkLst>
          <pc:docMk/>
          <pc:sldMk cId="4239087896" sldId="266"/>
        </pc:sldMkLst>
        <pc:spChg chg="mod">
          <ac:chgData name="A. K." userId="c7278ea7008613d1" providerId="LiveId" clId="{C024DD3C-81D2-46BE-B531-9F7B9241B1BF}" dt="2021-04-29T18:30:38.835" v="133" actId="113"/>
          <ac:spMkLst>
            <pc:docMk/>
            <pc:sldMk cId="4239087896" sldId="266"/>
            <ac:spMk id="2" creationId="{2737F34D-81CD-4E57-B8B4-8617E359EA11}"/>
          </ac:spMkLst>
        </pc:spChg>
      </pc:sldChg>
      <pc:sldChg chg="modSp mod">
        <pc:chgData name="A. K." userId="c7278ea7008613d1" providerId="LiveId" clId="{C024DD3C-81D2-46BE-B531-9F7B9241B1BF}" dt="2021-04-29T18:30:43.809" v="134" actId="113"/>
        <pc:sldMkLst>
          <pc:docMk/>
          <pc:sldMk cId="3196114024" sldId="267"/>
        </pc:sldMkLst>
        <pc:spChg chg="mod">
          <ac:chgData name="A. K." userId="c7278ea7008613d1" providerId="LiveId" clId="{C024DD3C-81D2-46BE-B531-9F7B9241B1BF}" dt="2021-04-29T18:30:43.809" v="134" actId="113"/>
          <ac:spMkLst>
            <pc:docMk/>
            <pc:sldMk cId="3196114024" sldId="267"/>
            <ac:spMk id="2" creationId="{16BB8349-88B0-4FBC-8AAD-BC90343582E5}"/>
          </ac:spMkLst>
        </pc:spChg>
      </pc:sldChg>
      <pc:sldChg chg="modSp mod">
        <pc:chgData name="A. K." userId="c7278ea7008613d1" providerId="LiveId" clId="{C024DD3C-81D2-46BE-B531-9F7B9241B1BF}" dt="2021-04-29T18:30:48.936" v="135" actId="113"/>
        <pc:sldMkLst>
          <pc:docMk/>
          <pc:sldMk cId="1858635441" sldId="268"/>
        </pc:sldMkLst>
        <pc:spChg chg="mod">
          <ac:chgData name="A. K." userId="c7278ea7008613d1" providerId="LiveId" clId="{C024DD3C-81D2-46BE-B531-9F7B9241B1BF}" dt="2021-04-29T18:30:48.936" v="135" actId="113"/>
          <ac:spMkLst>
            <pc:docMk/>
            <pc:sldMk cId="1858635441" sldId="268"/>
            <ac:spMk id="2" creationId="{9FD47C2B-5C97-4982-B5AB-BF551C775D7D}"/>
          </ac:spMkLst>
        </pc:spChg>
      </pc:sldChg>
      <pc:sldChg chg="modSp mod">
        <pc:chgData name="A. K." userId="c7278ea7008613d1" providerId="LiveId" clId="{C024DD3C-81D2-46BE-B531-9F7B9241B1BF}" dt="2021-04-29T18:30:59.588" v="137" actId="113"/>
        <pc:sldMkLst>
          <pc:docMk/>
          <pc:sldMk cId="2647740960" sldId="269"/>
        </pc:sldMkLst>
        <pc:spChg chg="mod">
          <ac:chgData name="A. K." userId="c7278ea7008613d1" providerId="LiveId" clId="{C024DD3C-81D2-46BE-B531-9F7B9241B1BF}" dt="2021-04-29T18:30:59.588" v="137" actId="113"/>
          <ac:spMkLst>
            <pc:docMk/>
            <pc:sldMk cId="2647740960" sldId="269"/>
            <ac:spMk id="2" creationId="{F76AAF22-86B4-4CE2-96E8-48110596CABA}"/>
          </ac:spMkLst>
        </pc:spChg>
      </pc:sldChg>
      <pc:sldChg chg="modSp mod">
        <pc:chgData name="A. K." userId="c7278ea7008613d1" providerId="LiveId" clId="{C024DD3C-81D2-46BE-B531-9F7B9241B1BF}" dt="2021-04-29T18:31:04.832" v="138" actId="113"/>
        <pc:sldMkLst>
          <pc:docMk/>
          <pc:sldMk cId="3661270698" sldId="270"/>
        </pc:sldMkLst>
        <pc:spChg chg="mod">
          <ac:chgData name="A. K." userId="c7278ea7008613d1" providerId="LiveId" clId="{C024DD3C-81D2-46BE-B531-9F7B9241B1BF}" dt="2021-04-29T18:31:04.832" v="138" actId="113"/>
          <ac:spMkLst>
            <pc:docMk/>
            <pc:sldMk cId="3661270698" sldId="270"/>
            <ac:spMk id="2" creationId="{AC9E9F00-FDDC-46A4-922C-D4C9B68776C6}"/>
          </ac:spMkLst>
        </pc:spChg>
      </pc:sldChg>
      <pc:sldChg chg="modSp mod">
        <pc:chgData name="A. K." userId="c7278ea7008613d1" providerId="LiveId" clId="{C024DD3C-81D2-46BE-B531-9F7B9241B1BF}" dt="2021-04-29T18:31:11.024" v="139" actId="113"/>
        <pc:sldMkLst>
          <pc:docMk/>
          <pc:sldMk cId="2645968397" sldId="271"/>
        </pc:sldMkLst>
        <pc:spChg chg="mod">
          <ac:chgData name="A. K." userId="c7278ea7008613d1" providerId="LiveId" clId="{C024DD3C-81D2-46BE-B531-9F7B9241B1BF}" dt="2021-04-29T18:31:11.024" v="139" actId="113"/>
          <ac:spMkLst>
            <pc:docMk/>
            <pc:sldMk cId="2645968397" sldId="271"/>
            <ac:spMk id="2" creationId="{5E8E2351-1119-46F3-92E7-4A4913056D2F}"/>
          </ac:spMkLst>
        </pc:spChg>
      </pc:sldChg>
      <pc:sldChg chg="modSp mod">
        <pc:chgData name="A. K." userId="c7278ea7008613d1" providerId="LiveId" clId="{C024DD3C-81D2-46BE-B531-9F7B9241B1BF}" dt="2021-04-29T18:31:16.201" v="140" actId="113"/>
        <pc:sldMkLst>
          <pc:docMk/>
          <pc:sldMk cId="2714789578" sldId="272"/>
        </pc:sldMkLst>
        <pc:spChg chg="mod">
          <ac:chgData name="A. K." userId="c7278ea7008613d1" providerId="LiveId" clId="{C024DD3C-81D2-46BE-B531-9F7B9241B1BF}" dt="2021-04-29T18:31:16.201" v="140" actId="113"/>
          <ac:spMkLst>
            <pc:docMk/>
            <pc:sldMk cId="2714789578" sldId="272"/>
            <ac:spMk id="2" creationId="{2F4091BE-0B71-4F14-9E78-1111AF560A4C}"/>
          </ac:spMkLst>
        </pc:spChg>
      </pc:sldChg>
      <pc:sldChg chg="modSp mod">
        <pc:chgData name="A. K." userId="c7278ea7008613d1" providerId="LiveId" clId="{C024DD3C-81D2-46BE-B531-9F7B9241B1BF}" dt="2021-04-29T18:31:21.239" v="141" actId="113"/>
        <pc:sldMkLst>
          <pc:docMk/>
          <pc:sldMk cId="877448405" sldId="273"/>
        </pc:sldMkLst>
        <pc:spChg chg="mod">
          <ac:chgData name="A. K." userId="c7278ea7008613d1" providerId="LiveId" clId="{C024DD3C-81D2-46BE-B531-9F7B9241B1BF}" dt="2021-04-29T18:31:21.239" v="141" actId="113"/>
          <ac:spMkLst>
            <pc:docMk/>
            <pc:sldMk cId="877448405" sldId="273"/>
            <ac:spMk id="2" creationId="{A23B198B-DA94-4639-873B-2818CBE5EAE7}"/>
          </ac:spMkLst>
        </pc:spChg>
      </pc:sldChg>
      <pc:sldChg chg="modSp mod">
        <pc:chgData name="A. K." userId="c7278ea7008613d1" providerId="LiveId" clId="{C024DD3C-81D2-46BE-B531-9F7B9241B1BF}" dt="2021-04-29T18:31:25.872" v="142" actId="113"/>
        <pc:sldMkLst>
          <pc:docMk/>
          <pc:sldMk cId="2402069233" sldId="274"/>
        </pc:sldMkLst>
        <pc:spChg chg="mod">
          <ac:chgData name="A. K." userId="c7278ea7008613d1" providerId="LiveId" clId="{C024DD3C-81D2-46BE-B531-9F7B9241B1BF}" dt="2021-04-29T18:31:25.872" v="142" actId="113"/>
          <ac:spMkLst>
            <pc:docMk/>
            <pc:sldMk cId="2402069233" sldId="274"/>
            <ac:spMk id="2" creationId="{2CB05354-3A16-4E3A-8717-AB406FF0B0CF}"/>
          </ac:spMkLst>
        </pc:spChg>
      </pc:sldChg>
      <pc:sldChg chg="modSp mod">
        <pc:chgData name="A. K." userId="c7278ea7008613d1" providerId="LiveId" clId="{C024DD3C-81D2-46BE-B531-9F7B9241B1BF}" dt="2021-04-29T18:31:34.379" v="143" actId="113"/>
        <pc:sldMkLst>
          <pc:docMk/>
          <pc:sldMk cId="3349107008" sldId="275"/>
        </pc:sldMkLst>
        <pc:spChg chg="mod">
          <ac:chgData name="A. K." userId="c7278ea7008613d1" providerId="LiveId" clId="{C024DD3C-81D2-46BE-B531-9F7B9241B1BF}" dt="2021-04-29T18:31:34.379" v="143" actId="113"/>
          <ac:spMkLst>
            <pc:docMk/>
            <pc:sldMk cId="3349107008" sldId="275"/>
            <ac:spMk id="2" creationId="{B830F78A-A328-4C7D-94BE-F93CC7B65C66}"/>
          </ac:spMkLst>
        </pc:spChg>
      </pc:sldChg>
      <pc:sldChg chg="modSp mod">
        <pc:chgData name="A. K." userId="c7278ea7008613d1" providerId="LiveId" clId="{C024DD3C-81D2-46BE-B531-9F7B9241B1BF}" dt="2021-04-29T18:31:40.227" v="144" actId="113"/>
        <pc:sldMkLst>
          <pc:docMk/>
          <pc:sldMk cId="73151299" sldId="276"/>
        </pc:sldMkLst>
        <pc:spChg chg="mod">
          <ac:chgData name="A. K." userId="c7278ea7008613d1" providerId="LiveId" clId="{C024DD3C-81D2-46BE-B531-9F7B9241B1BF}" dt="2021-04-29T18:31:40.227" v="144" actId="113"/>
          <ac:spMkLst>
            <pc:docMk/>
            <pc:sldMk cId="73151299" sldId="276"/>
            <ac:spMk id="2" creationId="{74B108F1-4B6D-4C79-A826-EA7D1341BF49}"/>
          </ac:spMkLst>
        </pc:spChg>
      </pc:sldChg>
      <pc:sldChg chg="modSp mod">
        <pc:chgData name="A. K." userId="c7278ea7008613d1" providerId="LiveId" clId="{C024DD3C-81D2-46BE-B531-9F7B9241B1BF}" dt="2021-04-29T18:31:44.343" v="145" actId="113"/>
        <pc:sldMkLst>
          <pc:docMk/>
          <pc:sldMk cId="146560910" sldId="277"/>
        </pc:sldMkLst>
        <pc:spChg chg="mod">
          <ac:chgData name="A. K." userId="c7278ea7008613d1" providerId="LiveId" clId="{C024DD3C-81D2-46BE-B531-9F7B9241B1BF}" dt="2021-04-29T18:31:44.343" v="145" actId="113"/>
          <ac:spMkLst>
            <pc:docMk/>
            <pc:sldMk cId="146560910" sldId="277"/>
            <ac:spMk id="2" creationId="{D9B41AB4-6CE3-4047-8ACB-105E0BFF942E}"/>
          </ac:spMkLst>
        </pc:spChg>
      </pc:sldChg>
      <pc:sldChg chg="modSp mod">
        <pc:chgData name="A. K." userId="c7278ea7008613d1" providerId="LiveId" clId="{C024DD3C-81D2-46BE-B531-9F7B9241B1BF}" dt="2021-04-29T18:32:03.670" v="148" actId="113"/>
        <pc:sldMkLst>
          <pc:docMk/>
          <pc:sldMk cId="4276502806" sldId="278"/>
        </pc:sldMkLst>
        <pc:spChg chg="mod">
          <ac:chgData name="A. K." userId="c7278ea7008613d1" providerId="LiveId" clId="{C024DD3C-81D2-46BE-B531-9F7B9241B1BF}" dt="2021-04-29T18:32:03.670" v="148" actId="113"/>
          <ac:spMkLst>
            <pc:docMk/>
            <pc:sldMk cId="4276502806" sldId="278"/>
            <ac:spMk id="2" creationId="{66507142-EA7C-45C4-82CA-CF186B9602B9}"/>
          </ac:spMkLst>
        </pc:spChg>
      </pc:sldChg>
      <pc:sldChg chg="modSp mod">
        <pc:chgData name="A. K." userId="c7278ea7008613d1" providerId="LiveId" clId="{C024DD3C-81D2-46BE-B531-9F7B9241B1BF}" dt="2021-04-29T18:31:50.046" v="146" actId="113"/>
        <pc:sldMkLst>
          <pc:docMk/>
          <pc:sldMk cId="648172714" sldId="279"/>
        </pc:sldMkLst>
        <pc:spChg chg="mod">
          <ac:chgData name="A. K." userId="c7278ea7008613d1" providerId="LiveId" clId="{C024DD3C-81D2-46BE-B531-9F7B9241B1BF}" dt="2021-04-29T18:31:50.046" v="146" actId="113"/>
          <ac:spMkLst>
            <pc:docMk/>
            <pc:sldMk cId="648172714" sldId="279"/>
            <ac:spMk id="2" creationId="{AD56D55E-7C1B-4AA6-8D75-21C05F568D27}"/>
          </ac:spMkLst>
        </pc:spChg>
      </pc:sldChg>
      <pc:sldChg chg="modSp mod">
        <pc:chgData name="A. K." userId="c7278ea7008613d1" providerId="LiveId" clId="{C024DD3C-81D2-46BE-B531-9F7B9241B1BF}" dt="2021-04-29T18:31:58.430" v="147" actId="113"/>
        <pc:sldMkLst>
          <pc:docMk/>
          <pc:sldMk cId="4127496708" sldId="280"/>
        </pc:sldMkLst>
        <pc:spChg chg="mod">
          <ac:chgData name="A. K." userId="c7278ea7008613d1" providerId="LiveId" clId="{C024DD3C-81D2-46BE-B531-9F7B9241B1BF}" dt="2021-04-29T18:31:58.430" v="147" actId="113"/>
          <ac:spMkLst>
            <pc:docMk/>
            <pc:sldMk cId="4127496708" sldId="280"/>
            <ac:spMk id="2" creationId="{D6A355AA-6DAD-4CA0-BF10-7969D604C37E}"/>
          </ac:spMkLst>
        </pc:spChg>
      </pc:sldChg>
      <pc:sldChg chg="modSp mod">
        <pc:chgData name="A. K." userId="c7278ea7008613d1" providerId="LiveId" clId="{C024DD3C-81D2-46BE-B531-9F7B9241B1BF}" dt="2021-04-29T19:34:29.505" v="218" actId="313"/>
        <pc:sldMkLst>
          <pc:docMk/>
          <pc:sldMk cId="2468202215" sldId="281"/>
        </pc:sldMkLst>
        <pc:spChg chg="mod">
          <ac:chgData name="A. K." userId="c7278ea7008613d1" providerId="LiveId" clId="{C024DD3C-81D2-46BE-B531-9F7B9241B1BF}" dt="2021-04-29T19:34:29.505" v="218" actId="313"/>
          <ac:spMkLst>
            <pc:docMk/>
            <pc:sldMk cId="2468202215" sldId="281"/>
            <ac:spMk id="2" creationId="{491080E2-509D-47B3-A18F-E3EC8115DAEC}"/>
          </ac:spMkLst>
        </pc:spChg>
      </pc:sldChg>
      <pc:sldChg chg="addSp modSp mod">
        <pc:chgData name="A. K." userId="c7278ea7008613d1" providerId="LiveId" clId="{C024DD3C-81D2-46BE-B531-9F7B9241B1BF}" dt="2021-04-29T19:35:20.401" v="229" actId="20577"/>
        <pc:sldMkLst>
          <pc:docMk/>
          <pc:sldMk cId="2031446581" sldId="282"/>
        </pc:sldMkLst>
        <pc:spChg chg="mod">
          <ac:chgData name="A. K." userId="c7278ea7008613d1" providerId="LiveId" clId="{C024DD3C-81D2-46BE-B531-9F7B9241B1BF}" dt="2021-04-29T19:35:20.401" v="229" actId="20577"/>
          <ac:spMkLst>
            <pc:docMk/>
            <pc:sldMk cId="2031446581" sldId="282"/>
            <ac:spMk id="2" creationId="{596D92B7-CDBF-4C23-959F-EB63563B115E}"/>
          </ac:spMkLst>
        </pc:spChg>
        <pc:spChg chg="mod">
          <ac:chgData name="A. K." userId="c7278ea7008613d1" providerId="LiveId" clId="{C024DD3C-81D2-46BE-B531-9F7B9241B1BF}" dt="2021-04-29T18:26:48.327" v="92" actId="207"/>
          <ac:spMkLst>
            <pc:docMk/>
            <pc:sldMk cId="2031446581" sldId="282"/>
            <ac:spMk id="3" creationId="{12D353E4-3201-49A1-8B92-43AACC12EF03}"/>
          </ac:spMkLst>
        </pc:spChg>
        <pc:picChg chg="add mod">
          <ac:chgData name="A. K." userId="c7278ea7008613d1" providerId="LiveId" clId="{C024DD3C-81D2-46BE-B531-9F7B9241B1BF}" dt="2021-04-29T18:26:20.085" v="88" actId="1076"/>
          <ac:picMkLst>
            <pc:docMk/>
            <pc:sldMk cId="2031446581" sldId="282"/>
            <ac:picMk id="5" creationId="{50D59CE5-6ABB-4367-B3E1-1F4557F5577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Thursday, April 29,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4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Thursday, April 29,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60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Thursday, April 29,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19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Thursday, April 29,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11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Thursday, April 29,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08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Thursday, April 29,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42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Thursday, April 29, 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726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Thursday, April 29,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44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Thursday, April 29,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84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Thursday, April 29,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84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Thursday, April 29,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52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Thursday, April 29, 2021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18206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3F794D0-2982-490E-88DA-93D489750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7EEE36-6154-4CEB-92AD-BC946DDAEA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412" b="22069"/>
          <a:stretch/>
        </p:blipFill>
        <p:spPr>
          <a:xfrm>
            <a:off x="-2" y="10"/>
            <a:ext cx="12192002" cy="446103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D24A3D-F07A-44A9-BE55-5576292E1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460827"/>
            <a:ext cx="12192003" cy="2397392"/>
          </a:xfrm>
          <a:prstGeom prst="rect">
            <a:avLst/>
          </a:prstGeom>
          <a:gradFill>
            <a:gsLst>
              <a:gs pos="8000">
                <a:schemeClr val="accent6"/>
              </a:gs>
              <a:gs pos="86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441C9-FD2D-4031-B5C5-67478196C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038600" y="4463553"/>
            <a:ext cx="8153401" cy="2394447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81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BF09AEC-6E6E-418F-9974-8730F1B2B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2944145" y="2710934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12000"/>
                </a:schemeClr>
              </a:gs>
              <a:gs pos="100000">
                <a:schemeClr val="accent6">
                  <a:lumMod val="60000"/>
                  <a:lumOff val="40000"/>
                  <a:alpha val="20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9D3989-3E00-4727-914E-959DFE8FA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76701" y="4460827"/>
            <a:ext cx="8115300" cy="1945408"/>
          </a:xfrm>
          <a:prstGeom prst="rect">
            <a:avLst/>
          </a:prstGeom>
          <a:gradFill>
            <a:gsLst>
              <a:gs pos="0">
                <a:schemeClr val="accent6">
                  <a:alpha val="16000"/>
                </a:schemeClr>
              </a:gs>
              <a:gs pos="62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1A612C6-DDFF-4C82-A6EA-04641206A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3807" y="4611271"/>
            <a:ext cx="9436593" cy="1171556"/>
          </a:xfrm>
        </p:spPr>
        <p:txBody>
          <a:bodyPr>
            <a:normAutofit fontScale="90000"/>
          </a:bodyPr>
          <a:lstStyle/>
          <a:p>
            <a:r>
              <a:rPr lang="pl-PL" sz="3300">
                <a:solidFill>
                  <a:schemeClr val="bg1"/>
                </a:solidFill>
              </a:rPr>
              <a:t>„</a:t>
            </a:r>
            <a:r>
              <a:rPr lang="pl-PL" sz="3800">
                <a:solidFill>
                  <a:schemeClr val="bg1"/>
                </a:solidFill>
              </a:rPr>
              <a:t>Recykling się opłaca!-</a:t>
            </a:r>
            <a:br>
              <a:rPr lang="pl-PL" sz="3800">
                <a:solidFill>
                  <a:schemeClr val="bg1"/>
                </a:solidFill>
              </a:rPr>
            </a:br>
            <a:r>
              <a:rPr lang="pl-PL" sz="3800">
                <a:solidFill>
                  <a:schemeClr val="bg1"/>
                </a:solidFill>
              </a:rPr>
              <a:t>daj odpadom drugie życie!”</a:t>
            </a:r>
            <a:endParaRPr lang="pl-PL" sz="3800" dirty="0">
              <a:solidFill>
                <a:schemeClr val="bg1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16C6297-766F-4C2E-9147-D392747A49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1" y="5970897"/>
            <a:ext cx="9448800" cy="429904"/>
          </a:xfrm>
        </p:spPr>
        <p:txBody>
          <a:bodyPr>
            <a:normAutofit/>
          </a:bodyPr>
          <a:lstStyle/>
          <a:p>
            <a:r>
              <a:rPr lang="pl-PL" sz="1800" b="1">
                <a:solidFill>
                  <a:schemeClr val="bg1"/>
                </a:solidFill>
              </a:rPr>
              <a:t>KONKURS EKOLOGICZNY</a:t>
            </a:r>
            <a:endParaRPr lang="pl-PL" sz="1800" b="1" dirty="0">
              <a:solidFill>
                <a:schemeClr val="bg1"/>
              </a:solidFill>
            </a:endParaRPr>
          </a:p>
        </p:txBody>
      </p:sp>
      <p:pic>
        <p:nvPicPr>
          <p:cNvPr id="6" name="Obraz 5" descr="Obraz zawierający tekst, podłoże, wewnątrz, ściana&#10;&#10;Opis wygenerowany automatycznie">
            <a:extLst>
              <a:ext uri="{FF2B5EF4-FFF2-40B4-BE49-F238E27FC236}">
                <a16:creationId xmlns:a16="http://schemas.microsoft.com/office/drawing/2014/main" id="{961E157B-8BBF-41C0-BA23-D17CBFA7E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574" y="56190"/>
            <a:ext cx="9144000" cy="431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93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chemeClr val="accent2"/>
              </a:gs>
              <a:gs pos="100000">
                <a:schemeClr val="accent6">
                  <a:lumMod val="75000"/>
                  <a:alpha val="8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5">
                  <a:alpha val="35000"/>
                </a:schemeClr>
              </a:gs>
              <a:gs pos="100000">
                <a:schemeClr val="accent6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wewnątrz, bałagan&#10;&#10;Opis wygenerowany automatycznie">
            <a:extLst>
              <a:ext uri="{FF2B5EF4-FFF2-40B4-BE49-F238E27FC236}">
                <a16:creationId xmlns:a16="http://schemas.microsoft.com/office/drawing/2014/main" id="{EB8CFC8B-6944-44D9-8B2D-AC8D4CBD57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739" r="1" b="4487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A3DD5BB-4E31-4E7D-8BFA-B4FD18EE4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825" y="2950387"/>
            <a:ext cx="3077044" cy="3531403"/>
          </a:xfrm>
        </p:spPr>
        <p:txBody>
          <a:bodyPr anchor="t">
            <a:normAutofit/>
          </a:bodyPr>
          <a:lstStyle/>
          <a:p>
            <a:pPr algn="r"/>
            <a:r>
              <a:rPr lang="pl-PL" sz="3200" dirty="0">
                <a:solidFill>
                  <a:schemeClr val="bg1"/>
                </a:solidFill>
              </a:rPr>
              <a:t>Daria kępka</a:t>
            </a:r>
            <a:br>
              <a:rPr lang="pl-PL" sz="3200" dirty="0">
                <a:solidFill>
                  <a:schemeClr val="bg1"/>
                </a:solidFill>
              </a:rPr>
            </a:b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b="0" dirty="0">
                <a:solidFill>
                  <a:schemeClr val="bg1"/>
                </a:solidFill>
              </a:rPr>
              <a:t>klasa 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5E5BCE8-5096-47FB-9562-4FCF52642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026" y="525970"/>
            <a:ext cx="2937753" cy="1600225"/>
          </a:xfrm>
        </p:spPr>
        <p:txBody>
          <a:bodyPr anchor="b">
            <a:normAutofit/>
          </a:bodyPr>
          <a:lstStyle/>
          <a:p>
            <a:pPr algn="r"/>
            <a:endParaRPr lang="pl-PL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85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chemeClr val="accent2"/>
              </a:gs>
              <a:gs pos="100000">
                <a:schemeClr val="accent6">
                  <a:lumMod val="75000"/>
                  <a:alpha val="8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5">
                  <a:alpha val="35000"/>
                </a:schemeClr>
              </a:gs>
              <a:gs pos="100000">
                <a:schemeClr val="accent6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stół, wewnątrz, podłoże, siedzi&#10;&#10;Opis wygenerowany automatycznie">
            <a:extLst>
              <a:ext uri="{FF2B5EF4-FFF2-40B4-BE49-F238E27FC236}">
                <a16:creationId xmlns:a16="http://schemas.microsoft.com/office/drawing/2014/main" id="{A6D72038-4F1B-4F5B-B995-C8C404EA6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85" b="-1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0E10896-3BFC-4A51-8A26-9E66F0AAE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30" y="2950387"/>
            <a:ext cx="3431539" cy="3531403"/>
          </a:xfrm>
        </p:spPr>
        <p:txBody>
          <a:bodyPr anchor="t">
            <a:normAutofit/>
          </a:bodyPr>
          <a:lstStyle/>
          <a:p>
            <a:pPr algn="r"/>
            <a:r>
              <a:rPr lang="pl-PL" sz="3200" dirty="0">
                <a:solidFill>
                  <a:schemeClr val="bg1"/>
                </a:solidFill>
              </a:rPr>
              <a:t>Liliana Starowicz</a:t>
            </a:r>
            <a:br>
              <a:rPr lang="pl-PL" sz="3200" dirty="0">
                <a:solidFill>
                  <a:schemeClr val="bg1"/>
                </a:solidFill>
              </a:rPr>
            </a:b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b="0" dirty="0">
                <a:solidFill>
                  <a:schemeClr val="bg1"/>
                </a:solidFill>
              </a:rPr>
              <a:t>klasa 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8C9F8DF-CF33-429B-BA9F-1C4E528F19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026" y="525970"/>
            <a:ext cx="2937753" cy="1600225"/>
          </a:xfrm>
        </p:spPr>
        <p:txBody>
          <a:bodyPr anchor="b">
            <a:normAutofit/>
          </a:bodyPr>
          <a:lstStyle/>
          <a:p>
            <a:pPr algn="r"/>
            <a:endParaRPr lang="pl-PL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699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chemeClr val="accent2"/>
              </a:gs>
              <a:gs pos="100000">
                <a:schemeClr val="accent6">
                  <a:lumMod val="75000"/>
                  <a:alpha val="8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5">
                  <a:alpha val="35000"/>
                </a:schemeClr>
              </a:gs>
              <a:gs pos="100000">
                <a:schemeClr val="accent6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3C9B16F-D61F-4F77-AC87-2AE0BFB3A6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62" r="1" b="23764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21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737F34D-81CD-4E57-B8B4-8617E359E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440" y="2912795"/>
            <a:ext cx="3332923" cy="3531403"/>
          </a:xfrm>
        </p:spPr>
        <p:txBody>
          <a:bodyPr anchor="t">
            <a:normAutofit/>
          </a:bodyPr>
          <a:lstStyle/>
          <a:p>
            <a:pPr algn="r"/>
            <a:r>
              <a:rPr lang="pl-PL" sz="3200" dirty="0">
                <a:solidFill>
                  <a:schemeClr val="bg1"/>
                </a:solidFill>
              </a:rPr>
              <a:t>Amelia Mirocha</a:t>
            </a:r>
            <a:br>
              <a:rPr lang="pl-PL" sz="3200" dirty="0">
                <a:solidFill>
                  <a:schemeClr val="bg1"/>
                </a:solidFill>
              </a:rPr>
            </a:b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b="0" dirty="0">
                <a:solidFill>
                  <a:schemeClr val="bg1"/>
                </a:solidFill>
              </a:rPr>
              <a:t>klasa </a:t>
            </a:r>
            <a:r>
              <a:rPr lang="pl-PL" sz="3200" b="0" dirty="0" err="1">
                <a:solidFill>
                  <a:schemeClr val="bg1"/>
                </a:solidFill>
              </a:rPr>
              <a:t>viia</a:t>
            </a:r>
            <a:endParaRPr lang="pl-PL" sz="3200" b="0" dirty="0">
              <a:solidFill>
                <a:schemeClr val="bg1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CE50666-9C54-4914-89FA-E86985F089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026" y="525970"/>
            <a:ext cx="2937753" cy="1600225"/>
          </a:xfrm>
        </p:spPr>
        <p:txBody>
          <a:bodyPr anchor="b">
            <a:normAutofit/>
          </a:bodyPr>
          <a:lstStyle/>
          <a:p>
            <a:pPr algn="r"/>
            <a:endParaRPr lang="pl-PL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087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chemeClr val="accent2"/>
              </a:gs>
              <a:gs pos="100000">
                <a:schemeClr val="accent6">
                  <a:lumMod val="75000"/>
                  <a:alpha val="8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5">
                  <a:alpha val="35000"/>
                </a:schemeClr>
              </a:gs>
              <a:gs pos="100000">
                <a:schemeClr val="accent6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wewnątrz, podłoże, okno&#10;&#10;Opis wygenerowany automatycznie">
            <a:extLst>
              <a:ext uri="{FF2B5EF4-FFF2-40B4-BE49-F238E27FC236}">
                <a16:creationId xmlns:a16="http://schemas.microsoft.com/office/drawing/2014/main" id="{0022A4A9-963E-49B1-A66D-682943CF88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570" r="1" b="5656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6BB8349-88B0-4FBC-8AAD-BC90343582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285" y="2959877"/>
            <a:ext cx="3511827" cy="3531403"/>
          </a:xfrm>
        </p:spPr>
        <p:txBody>
          <a:bodyPr anchor="t">
            <a:normAutofit/>
          </a:bodyPr>
          <a:lstStyle/>
          <a:p>
            <a:pPr algn="r"/>
            <a:r>
              <a:rPr lang="pl-PL" sz="3200" dirty="0">
                <a:solidFill>
                  <a:schemeClr val="bg1"/>
                </a:solidFill>
              </a:rPr>
              <a:t>Adrian kępka</a:t>
            </a:r>
            <a:br>
              <a:rPr lang="pl-PL" sz="3200" dirty="0">
                <a:solidFill>
                  <a:schemeClr val="bg1"/>
                </a:solidFill>
              </a:rPr>
            </a:b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b="0" dirty="0">
                <a:solidFill>
                  <a:schemeClr val="bg1"/>
                </a:solidFill>
              </a:rPr>
              <a:t>klasa </a:t>
            </a:r>
            <a:r>
              <a:rPr lang="pl-PL" sz="3200" b="0" dirty="0" err="1">
                <a:solidFill>
                  <a:schemeClr val="bg1"/>
                </a:solidFill>
              </a:rPr>
              <a:t>viib</a:t>
            </a:r>
            <a:endParaRPr lang="pl-PL" sz="3200" b="0" dirty="0">
              <a:solidFill>
                <a:schemeClr val="bg1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7F2CB5F-0B10-4D07-BF30-2BA5AD580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026" y="525970"/>
            <a:ext cx="2937753" cy="1600225"/>
          </a:xfrm>
        </p:spPr>
        <p:txBody>
          <a:bodyPr anchor="b">
            <a:normAutofit/>
          </a:bodyPr>
          <a:lstStyle/>
          <a:p>
            <a:pPr algn="r"/>
            <a:endParaRPr lang="pl-PL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114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619DE0E-F039-443E-AF60-E4B6AA72D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1000">
                <a:schemeClr val="accent2">
                  <a:alpha val="43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5638801" cy="6886827"/>
          </a:xfrm>
          <a:prstGeom prst="rect">
            <a:avLst/>
          </a:prstGeom>
          <a:gradFill>
            <a:gsLst>
              <a:gs pos="49000">
                <a:schemeClr val="accent6">
                  <a:lumMod val="75000"/>
                  <a:alpha val="0"/>
                </a:schemeClr>
              </a:gs>
              <a:gs pos="99000">
                <a:schemeClr val="accent6">
                  <a:alpha val="7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17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609180" y="724988"/>
            <a:ext cx="5121259" cy="5458067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FD47C2B-5C97-4982-B5AB-BF551C775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151" y="2920878"/>
            <a:ext cx="6292690" cy="2992576"/>
          </a:xfrm>
        </p:spPr>
        <p:txBody>
          <a:bodyPr anchor="t">
            <a:normAutofit/>
          </a:bodyPr>
          <a:lstStyle/>
          <a:p>
            <a:pPr algn="l"/>
            <a:r>
              <a:rPr lang="pl-PL" dirty="0">
                <a:solidFill>
                  <a:schemeClr val="bg1"/>
                </a:solidFill>
              </a:rPr>
              <a:t>Dominika bargiel</a:t>
            </a: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r>
              <a:rPr lang="pl-PL" b="0" dirty="0">
                <a:solidFill>
                  <a:schemeClr val="bg1"/>
                </a:solidFill>
              </a:rPr>
              <a:t>klasa 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65318DF-5D44-467F-9D5B-F68B1B3EE8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0151" y="1017038"/>
            <a:ext cx="5392495" cy="1248274"/>
          </a:xfrm>
        </p:spPr>
        <p:txBody>
          <a:bodyPr anchor="b">
            <a:normAutofit/>
          </a:bodyPr>
          <a:lstStyle/>
          <a:p>
            <a:pPr algn="l"/>
            <a:endParaRPr lang="pl-PL" sz="1400">
              <a:solidFill>
                <a:schemeClr val="bg1"/>
              </a:solidFill>
            </a:endParaRPr>
          </a:p>
        </p:txBody>
      </p:sp>
      <p:pic>
        <p:nvPicPr>
          <p:cNvPr id="5" name="Obraz 4" descr="Obraz zawierający stół, wewnątrz, ściana, pomarańczowy&#10;&#10;Opis wygenerowany automatycznie">
            <a:extLst>
              <a:ext uri="{FF2B5EF4-FFF2-40B4-BE49-F238E27FC236}">
                <a16:creationId xmlns:a16="http://schemas.microsoft.com/office/drawing/2014/main" id="{B2C8EED4-FC40-4DF9-BC0C-9C8FCCABC1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4" r="16791"/>
          <a:stretch/>
        </p:blipFill>
        <p:spPr>
          <a:xfrm>
            <a:off x="8104092" y="10"/>
            <a:ext cx="409985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35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chemeClr val="accent2"/>
              </a:gs>
              <a:gs pos="100000">
                <a:schemeClr val="accent6">
                  <a:lumMod val="75000"/>
                  <a:alpha val="8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5">
                  <a:alpha val="35000"/>
                </a:schemeClr>
              </a:gs>
              <a:gs pos="100000">
                <a:schemeClr val="accent6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stół, wewnątrz, okno, szkło&#10;&#10;Opis wygenerowany automatycznie">
            <a:extLst>
              <a:ext uri="{FF2B5EF4-FFF2-40B4-BE49-F238E27FC236}">
                <a16:creationId xmlns:a16="http://schemas.microsoft.com/office/drawing/2014/main" id="{1C7F1B87-2C8E-42F0-9FFE-C07A12263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91" b="-2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76AAF22-86B4-4CE2-96E8-48110596C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965" y="2950387"/>
            <a:ext cx="3410814" cy="3531403"/>
          </a:xfrm>
        </p:spPr>
        <p:txBody>
          <a:bodyPr anchor="t">
            <a:normAutofit/>
          </a:bodyPr>
          <a:lstStyle/>
          <a:p>
            <a:pPr algn="r"/>
            <a:r>
              <a:rPr lang="pl-PL" sz="3200" dirty="0">
                <a:solidFill>
                  <a:schemeClr val="bg1"/>
                </a:solidFill>
              </a:rPr>
              <a:t>Roksana mikołajek</a:t>
            </a:r>
            <a:br>
              <a:rPr lang="pl-PL" sz="3200" dirty="0">
                <a:solidFill>
                  <a:schemeClr val="bg1"/>
                </a:solidFill>
              </a:rPr>
            </a:b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b="0" dirty="0">
                <a:solidFill>
                  <a:schemeClr val="bg1"/>
                </a:solidFill>
              </a:rPr>
              <a:t>klasa ii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560E8A9-3276-4C06-AECD-1C7C555F1E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026" y="525970"/>
            <a:ext cx="2937753" cy="1600225"/>
          </a:xfrm>
        </p:spPr>
        <p:txBody>
          <a:bodyPr anchor="b">
            <a:normAutofit/>
          </a:bodyPr>
          <a:lstStyle/>
          <a:p>
            <a:pPr algn="r"/>
            <a:endParaRPr lang="pl-PL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40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F619DE0E-F039-443E-AF60-E4B6AA72D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1000">
                <a:schemeClr val="accent2">
                  <a:alpha val="43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5638801" cy="6886827"/>
          </a:xfrm>
          <a:prstGeom prst="rect">
            <a:avLst/>
          </a:prstGeom>
          <a:gradFill>
            <a:gsLst>
              <a:gs pos="49000">
                <a:schemeClr val="accent6">
                  <a:lumMod val="75000"/>
                  <a:alpha val="0"/>
                </a:schemeClr>
              </a:gs>
              <a:gs pos="99000">
                <a:schemeClr val="accent6">
                  <a:alpha val="7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609180" y="724988"/>
            <a:ext cx="5121259" cy="5458067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C9E9F00-FDDC-46A4-922C-D4C9B6877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151" y="2920878"/>
            <a:ext cx="6292690" cy="2992576"/>
          </a:xfrm>
        </p:spPr>
        <p:txBody>
          <a:bodyPr anchor="t">
            <a:normAutofit/>
          </a:bodyPr>
          <a:lstStyle/>
          <a:p>
            <a:pPr algn="l"/>
            <a:r>
              <a:rPr lang="pl-PL" dirty="0">
                <a:solidFill>
                  <a:schemeClr val="bg1"/>
                </a:solidFill>
              </a:rPr>
              <a:t>Kamil </a:t>
            </a:r>
            <a:r>
              <a:rPr lang="pl-PL" dirty="0" err="1">
                <a:solidFill>
                  <a:schemeClr val="bg1"/>
                </a:solidFill>
              </a:rPr>
              <a:t>palus</a:t>
            </a: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r>
              <a:rPr lang="pl-PL" b="0" dirty="0">
                <a:solidFill>
                  <a:schemeClr val="bg1"/>
                </a:solidFill>
              </a:rPr>
              <a:t>klasa 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FDFD80F-ACDD-4E86-9C43-E2306F7008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0151" y="1017038"/>
            <a:ext cx="5392495" cy="1248274"/>
          </a:xfrm>
        </p:spPr>
        <p:txBody>
          <a:bodyPr anchor="b">
            <a:normAutofit/>
          </a:bodyPr>
          <a:lstStyle/>
          <a:p>
            <a:pPr algn="l"/>
            <a:endParaRPr lang="pl-PL" sz="1400">
              <a:solidFill>
                <a:schemeClr val="bg1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019A0C1-26D2-480F-93DE-7DF3809C9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8" r="14147"/>
          <a:stretch/>
        </p:blipFill>
        <p:spPr>
          <a:xfrm>
            <a:off x="7882419" y="10"/>
            <a:ext cx="432153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70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chemeClr val="accent2"/>
              </a:gs>
              <a:gs pos="100000">
                <a:schemeClr val="accent6">
                  <a:lumMod val="75000"/>
                  <a:alpha val="8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5">
                  <a:alpha val="35000"/>
                </a:schemeClr>
              </a:gs>
              <a:gs pos="100000">
                <a:schemeClr val="accent6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stół, wewnątrz&#10;&#10;Opis wygenerowany automatycznie">
            <a:extLst>
              <a:ext uri="{FF2B5EF4-FFF2-40B4-BE49-F238E27FC236}">
                <a16:creationId xmlns:a16="http://schemas.microsoft.com/office/drawing/2014/main" id="{41FAD1BF-B586-4405-9B7C-2CBB680CE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12" r="1" b="17713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23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E8E2351-1119-46F3-92E7-4A4913056D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026" y="2950387"/>
            <a:ext cx="3381843" cy="3531403"/>
          </a:xfrm>
        </p:spPr>
        <p:txBody>
          <a:bodyPr anchor="t">
            <a:normAutofit/>
          </a:bodyPr>
          <a:lstStyle/>
          <a:p>
            <a:pPr algn="r"/>
            <a:r>
              <a:rPr lang="pl-PL" sz="3200" dirty="0">
                <a:solidFill>
                  <a:schemeClr val="bg1"/>
                </a:solidFill>
              </a:rPr>
              <a:t>Adrianna bargiel</a:t>
            </a:r>
            <a:br>
              <a:rPr lang="pl-PL" sz="3200" dirty="0">
                <a:solidFill>
                  <a:schemeClr val="bg1"/>
                </a:solidFill>
              </a:rPr>
            </a:br>
            <a:br>
              <a:rPr lang="pl-PL" sz="3200" b="0" dirty="0">
                <a:solidFill>
                  <a:schemeClr val="bg1"/>
                </a:solidFill>
              </a:rPr>
            </a:br>
            <a:r>
              <a:rPr lang="pl-PL" sz="3200" b="0" dirty="0">
                <a:solidFill>
                  <a:schemeClr val="bg1"/>
                </a:solidFill>
              </a:rPr>
              <a:t>klasa </a:t>
            </a:r>
            <a:r>
              <a:rPr lang="pl-PL" sz="3200" b="0" dirty="0" err="1">
                <a:solidFill>
                  <a:schemeClr val="bg1"/>
                </a:solidFill>
              </a:rPr>
              <a:t>viia</a:t>
            </a:r>
            <a:endParaRPr lang="pl-PL" sz="3200" b="0" dirty="0">
              <a:solidFill>
                <a:schemeClr val="bg1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C50EDBA-CB1B-41FC-A18F-4AC4329ABD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026" y="525970"/>
            <a:ext cx="2937753" cy="1600225"/>
          </a:xfrm>
        </p:spPr>
        <p:txBody>
          <a:bodyPr anchor="b">
            <a:normAutofit/>
          </a:bodyPr>
          <a:lstStyle/>
          <a:p>
            <a:pPr algn="r"/>
            <a:endParaRPr lang="pl-PL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968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619DE0E-F039-443E-AF60-E4B6AA72D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1000">
                <a:schemeClr val="accent2">
                  <a:alpha val="43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5638801" cy="6886827"/>
          </a:xfrm>
          <a:prstGeom prst="rect">
            <a:avLst/>
          </a:prstGeom>
          <a:gradFill>
            <a:gsLst>
              <a:gs pos="49000">
                <a:schemeClr val="accent6">
                  <a:lumMod val="75000"/>
                  <a:alpha val="0"/>
                </a:schemeClr>
              </a:gs>
              <a:gs pos="99000">
                <a:schemeClr val="accent6">
                  <a:alpha val="7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609180" y="724988"/>
            <a:ext cx="5121259" cy="5458067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F4091BE-0B71-4F14-9E78-1111AF560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151" y="2920878"/>
            <a:ext cx="6292690" cy="2992576"/>
          </a:xfrm>
        </p:spPr>
        <p:txBody>
          <a:bodyPr anchor="t">
            <a:normAutofit/>
          </a:bodyPr>
          <a:lstStyle/>
          <a:p>
            <a:pPr algn="l"/>
            <a:r>
              <a:rPr lang="pl-PL" dirty="0">
                <a:solidFill>
                  <a:schemeClr val="bg1"/>
                </a:solidFill>
              </a:rPr>
              <a:t>Maja </a:t>
            </a:r>
            <a:r>
              <a:rPr lang="pl-PL" dirty="0" err="1">
                <a:solidFill>
                  <a:schemeClr val="bg1"/>
                </a:solidFill>
              </a:rPr>
              <a:t>michalec</a:t>
            </a: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r>
              <a:rPr lang="pl-PL" b="0" dirty="0">
                <a:solidFill>
                  <a:schemeClr val="bg1"/>
                </a:solidFill>
              </a:rPr>
              <a:t>klasa 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BC256E1-5746-46FE-A806-624E5792F5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0151" y="1017038"/>
            <a:ext cx="5392495" cy="1248274"/>
          </a:xfrm>
        </p:spPr>
        <p:txBody>
          <a:bodyPr anchor="b">
            <a:normAutofit/>
          </a:bodyPr>
          <a:lstStyle/>
          <a:p>
            <a:pPr algn="l"/>
            <a:endParaRPr lang="pl-PL" sz="1400">
              <a:solidFill>
                <a:schemeClr val="bg1"/>
              </a:solidFill>
            </a:endParaRPr>
          </a:p>
        </p:txBody>
      </p:sp>
      <p:pic>
        <p:nvPicPr>
          <p:cNvPr id="5" name="Obraz 4" descr="Obraz zawierający stół, wewnątrz, zdobione&#10;&#10;Opis wygenerowany automatycznie">
            <a:extLst>
              <a:ext uri="{FF2B5EF4-FFF2-40B4-BE49-F238E27FC236}">
                <a16:creationId xmlns:a16="http://schemas.microsoft.com/office/drawing/2014/main" id="{4DB5FCB4-677F-4290-9DE7-833D5631CB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97" r="11358"/>
          <a:stretch/>
        </p:blipFill>
        <p:spPr>
          <a:xfrm>
            <a:off x="8104092" y="10"/>
            <a:ext cx="409985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89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619DE0E-F039-443E-AF60-E4B6AA72D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1000">
                <a:schemeClr val="accent2">
                  <a:alpha val="43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5638801" cy="6886827"/>
          </a:xfrm>
          <a:prstGeom prst="rect">
            <a:avLst/>
          </a:prstGeom>
          <a:gradFill>
            <a:gsLst>
              <a:gs pos="49000">
                <a:schemeClr val="accent6">
                  <a:lumMod val="75000"/>
                  <a:alpha val="0"/>
                </a:schemeClr>
              </a:gs>
              <a:gs pos="99000">
                <a:schemeClr val="accent6">
                  <a:alpha val="7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609180" y="724988"/>
            <a:ext cx="5121259" cy="5458067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23B198B-DA94-4639-873B-2818CBE5E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151" y="2920878"/>
            <a:ext cx="6292690" cy="2992576"/>
          </a:xfrm>
        </p:spPr>
        <p:txBody>
          <a:bodyPr anchor="t">
            <a:normAutofit/>
          </a:bodyPr>
          <a:lstStyle/>
          <a:p>
            <a:pPr algn="l"/>
            <a:r>
              <a:rPr lang="pl-PL" dirty="0">
                <a:solidFill>
                  <a:schemeClr val="bg1"/>
                </a:solidFill>
              </a:rPr>
              <a:t>Przemysław </a:t>
            </a:r>
            <a:r>
              <a:rPr lang="pl-PL" dirty="0" err="1">
                <a:solidFill>
                  <a:schemeClr val="bg1"/>
                </a:solidFill>
              </a:rPr>
              <a:t>kuchnik</a:t>
            </a: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r>
              <a:rPr lang="pl-PL" b="0" dirty="0">
                <a:solidFill>
                  <a:schemeClr val="bg1"/>
                </a:solidFill>
              </a:rPr>
              <a:t>klasa 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AC436A1-0775-4873-9504-E5A2B274C5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0151" y="1017038"/>
            <a:ext cx="5392495" cy="1248274"/>
          </a:xfrm>
        </p:spPr>
        <p:txBody>
          <a:bodyPr anchor="b">
            <a:normAutofit/>
          </a:bodyPr>
          <a:lstStyle/>
          <a:p>
            <a:pPr algn="l"/>
            <a:endParaRPr lang="pl-PL" sz="1400">
              <a:solidFill>
                <a:schemeClr val="bg1"/>
              </a:solidFill>
            </a:endParaRPr>
          </a:p>
        </p:txBody>
      </p:sp>
      <p:pic>
        <p:nvPicPr>
          <p:cNvPr id="5" name="Obraz 4" descr="Obraz zawierający wewnątrz&#10;&#10;Opis wygenerowany automatycznie">
            <a:extLst>
              <a:ext uri="{FF2B5EF4-FFF2-40B4-BE49-F238E27FC236}">
                <a16:creationId xmlns:a16="http://schemas.microsoft.com/office/drawing/2014/main" id="{DEB79891-9D88-4A4C-93BD-70148EEF4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3" r="11822"/>
          <a:stretch/>
        </p:blipFill>
        <p:spPr>
          <a:xfrm>
            <a:off x="8104092" y="10"/>
            <a:ext cx="409985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48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04E292-5FAB-47E8-A663-A07530CED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0FF8ED-64CE-400C-A4D5-9F943FC26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12191999" cy="6858000"/>
          </a:xfrm>
          <a:prstGeom prst="rect">
            <a:avLst/>
          </a:prstGeom>
          <a:gradFill>
            <a:gsLst>
              <a:gs pos="0">
                <a:schemeClr val="accent5">
                  <a:alpha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8868AD-100D-45F3-B11E-8A2936712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12191999" cy="6858000"/>
          </a:xfrm>
          <a:prstGeom prst="rect">
            <a:avLst/>
          </a:prstGeom>
          <a:gradFill>
            <a:gsLst>
              <a:gs pos="49000">
                <a:schemeClr val="accent5">
                  <a:alpha val="50000"/>
                </a:schemeClr>
              </a:gs>
              <a:gs pos="100000">
                <a:schemeClr val="accent2">
                  <a:alpha val="74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4742CC-05F9-44AC-AF98-AB6EF810E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96001" cy="6858000"/>
          </a:xfrm>
          <a:prstGeom prst="rect">
            <a:avLst/>
          </a:prstGeom>
          <a:gradFill>
            <a:gsLst>
              <a:gs pos="0">
                <a:schemeClr val="accent2">
                  <a:alpha val="17000"/>
                </a:schemeClr>
              </a:gs>
              <a:gs pos="85000">
                <a:schemeClr val="accent4">
                  <a:alpha val="40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3">
            <a:extLst>
              <a:ext uri="{FF2B5EF4-FFF2-40B4-BE49-F238E27FC236}">
                <a16:creationId xmlns:a16="http://schemas.microsoft.com/office/drawing/2014/main" id="{853C77DB-C7E3-4B1F-9AD0-1EB2982A8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460656" y="-2569189"/>
            <a:ext cx="5115722" cy="10255626"/>
          </a:xfrm>
          <a:custGeom>
            <a:avLst/>
            <a:gdLst>
              <a:gd name="connsiteX0" fmla="*/ 2065105 w 2065105"/>
              <a:gd name="connsiteY0" fmla="*/ 0 h 4139967"/>
              <a:gd name="connsiteX1" fmla="*/ 2065105 w 2065105"/>
              <a:gd name="connsiteY1" fmla="*/ 4139967 h 4139967"/>
              <a:gd name="connsiteX2" fmla="*/ 1858573 w 2065105"/>
              <a:gd name="connsiteY2" fmla="*/ 4129538 h 4139967"/>
              <a:gd name="connsiteX3" fmla="*/ 0 w 2065105"/>
              <a:gd name="connsiteY3" fmla="*/ 2069983 h 4139967"/>
              <a:gd name="connsiteX4" fmla="*/ 1858573 w 2065105"/>
              <a:gd name="connsiteY4" fmla="*/ 10428 h 413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105" h="4139967">
                <a:moveTo>
                  <a:pt x="2065105" y="0"/>
                </a:moveTo>
                <a:lnTo>
                  <a:pt x="2065105" y="4139967"/>
                </a:lnTo>
                <a:lnTo>
                  <a:pt x="1858573" y="4129538"/>
                </a:lnTo>
                <a:cubicBezTo>
                  <a:pt x="814640" y="4023521"/>
                  <a:pt x="0" y="3141887"/>
                  <a:pt x="0" y="2069983"/>
                </a:cubicBezTo>
                <a:cubicBezTo>
                  <a:pt x="0" y="998079"/>
                  <a:pt x="814640" y="116446"/>
                  <a:pt x="1858573" y="10428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4">
                  <a:lumMod val="60000"/>
                  <a:lumOff val="40000"/>
                  <a:alpha val="3000"/>
                </a:schemeClr>
              </a:gs>
              <a:gs pos="100000">
                <a:schemeClr val="accent4">
                  <a:lumMod val="60000"/>
                  <a:lumOff val="40000"/>
                  <a:alpha val="37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91080E2-509D-47B3-A18F-E3EC8115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1281282"/>
            <a:ext cx="9144000" cy="2826182"/>
          </a:xfrm>
        </p:spPr>
        <p:txBody>
          <a:bodyPr vert="horz" lIns="0" tIns="0" rIns="0" bIns="0" rtlCol="0" anchor="ctr">
            <a:noAutofit/>
          </a:bodyPr>
          <a:lstStyle/>
          <a:p>
            <a:pPr algn="ctr"/>
            <a:r>
              <a:rPr lang="pl-PL" sz="2000" b="0" cap="none" spc="750" dirty="0">
                <a:solidFill>
                  <a:schemeClr val="bg1"/>
                </a:solidFill>
              </a:rPr>
              <a:t>Samorząd Uczniowski ZSP </a:t>
            </a:r>
            <a:br>
              <a:rPr lang="pl-PL" sz="3000" b="0" cap="none" spc="750" dirty="0">
                <a:solidFill>
                  <a:schemeClr val="bg1"/>
                </a:solidFill>
              </a:rPr>
            </a:br>
            <a:r>
              <a:rPr lang="pl-PL" sz="2000" b="0" cap="none" spc="750" dirty="0">
                <a:solidFill>
                  <a:schemeClr val="bg1"/>
                </a:solidFill>
              </a:rPr>
              <a:t>w Krzeszowie wraz z opiekunami: panią Anną </a:t>
            </a:r>
            <a:r>
              <a:rPr lang="pl-PL" sz="2000" b="0" cap="none" spc="750" dirty="0" err="1">
                <a:solidFill>
                  <a:schemeClr val="bg1"/>
                </a:solidFill>
              </a:rPr>
              <a:t>Sądaj</a:t>
            </a:r>
            <a:r>
              <a:rPr lang="pl-PL" sz="2000" b="0" cap="none" spc="750" dirty="0">
                <a:solidFill>
                  <a:schemeClr val="bg1"/>
                </a:solidFill>
              </a:rPr>
              <a:t> i Joanną Kinder</a:t>
            </a:r>
            <a:br>
              <a:rPr lang="pl-PL" sz="2000" b="0" cap="none" spc="750" dirty="0">
                <a:solidFill>
                  <a:schemeClr val="bg1"/>
                </a:solidFill>
              </a:rPr>
            </a:br>
            <a:r>
              <a:rPr lang="pl-PL" sz="2000" b="0" cap="none" spc="750" dirty="0">
                <a:solidFill>
                  <a:schemeClr val="bg1"/>
                </a:solidFill>
              </a:rPr>
              <a:t>w związku z Dniem Ziemi,</a:t>
            </a:r>
            <a:br>
              <a:rPr lang="pl-PL" sz="2000" b="0" cap="none" spc="750" dirty="0">
                <a:solidFill>
                  <a:schemeClr val="bg1"/>
                </a:solidFill>
              </a:rPr>
            </a:br>
            <a:r>
              <a:rPr lang="pl-PL" sz="2000" b="0" cap="none" spc="750" dirty="0">
                <a:solidFill>
                  <a:schemeClr val="bg1"/>
                </a:solidFill>
              </a:rPr>
              <a:t>obchodzonym 22 kwietnia</a:t>
            </a:r>
            <a:br>
              <a:rPr lang="pl-PL" sz="2000" b="0" cap="none" spc="750" dirty="0">
                <a:solidFill>
                  <a:schemeClr val="bg1"/>
                </a:solidFill>
              </a:rPr>
            </a:br>
            <a:r>
              <a:rPr lang="pl-PL" sz="2000" b="0" cap="none" spc="750" dirty="0">
                <a:solidFill>
                  <a:schemeClr val="bg1"/>
                </a:solidFill>
              </a:rPr>
              <a:t>zorganizował konkurs ekologiczny </a:t>
            </a:r>
            <a:br>
              <a:rPr lang="pl-PL" sz="2000" b="0" cap="none" spc="750" dirty="0">
                <a:solidFill>
                  <a:schemeClr val="bg1"/>
                </a:solidFill>
              </a:rPr>
            </a:br>
            <a:r>
              <a:rPr lang="pl-PL" sz="2000" b="0" cap="none" spc="750" dirty="0">
                <a:solidFill>
                  <a:schemeClr val="bg1"/>
                </a:solidFill>
              </a:rPr>
              <a:t>„Recykling się opłaca!-</a:t>
            </a:r>
            <a:br>
              <a:rPr lang="pl-PL" sz="2000" b="0" cap="none" spc="750" dirty="0">
                <a:solidFill>
                  <a:schemeClr val="bg1"/>
                </a:solidFill>
              </a:rPr>
            </a:br>
            <a:r>
              <a:rPr lang="pl-PL" sz="2000" b="0" cap="none" spc="750" dirty="0">
                <a:solidFill>
                  <a:schemeClr val="bg1"/>
                </a:solidFill>
              </a:rPr>
              <a:t>daj odpadom drugie życie!”</a:t>
            </a:r>
            <a:br>
              <a:rPr lang="pl-PL" sz="2000" b="0" cap="none" spc="750" dirty="0">
                <a:solidFill>
                  <a:schemeClr val="bg1"/>
                </a:solidFill>
              </a:rPr>
            </a:br>
            <a:br>
              <a:rPr lang="pl-PL" sz="2000" b="0" cap="none" spc="750" dirty="0">
                <a:solidFill>
                  <a:schemeClr val="bg1"/>
                </a:solidFill>
              </a:rPr>
            </a:br>
            <a:r>
              <a:rPr lang="pl-PL" sz="2000" b="0" cap="none" spc="750" dirty="0">
                <a:solidFill>
                  <a:schemeClr val="bg1"/>
                </a:solidFill>
              </a:rPr>
              <a:t>W</a:t>
            </a:r>
            <a:r>
              <a:rPr lang="pl-PL" sz="2000" b="0" i="0" cap="none" dirty="0">
                <a:solidFill>
                  <a:schemeClr val="bg1"/>
                </a:solidFill>
                <a:effectLst/>
              </a:rPr>
              <a:t>szystkie dostarczone do nas prace są bardzo ciekawe i zasługują na prezentację, dlatego na kolejnych slajdach przedstawiamy zdjęcia wszystkich prac konkursowych.</a:t>
            </a:r>
            <a:br>
              <a:rPr lang="pl-PL" sz="2000" b="0" cap="none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br>
              <a:rPr lang="pl-PL" sz="2000" b="0" cap="none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lang="en-US" sz="2000" b="0" cap="none" spc="75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Obraz 4" descr="Przerzucanie pustej plastikowej butelki do kosza">
            <a:extLst>
              <a:ext uri="{FF2B5EF4-FFF2-40B4-BE49-F238E27FC236}">
                <a16:creationId xmlns:a16="http://schemas.microsoft.com/office/drawing/2014/main" id="{C8DB1E40-DDD0-402B-A4F4-59801DF02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840" y="4669446"/>
            <a:ext cx="3266320" cy="217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02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chemeClr val="accent2"/>
              </a:gs>
              <a:gs pos="100000">
                <a:schemeClr val="accent6">
                  <a:lumMod val="75000"/>
                  <a:alpha val="8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5">
                  <a:alpha val="35000"/>
                </a:schemeClr>
              </a:gs>
              <a:gs pos="100000">
                <a:schemeClr val="accent6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obiekt na zewnątrz&#10;&#10;Opis wygenerowany automatycznie">
            <a:extLst>
              <a:ext uri="{FF2B5EF4-FFF2-40B4-BE49-F238E27FC236}">
                <a16:creationId xmlns:a16="http://schemas.microsoft.com/office/drawing/2014/main" id="{77A1F1AD-0420-4871-873B-47E6C8C38D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803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CB05354-3A16-4E3A-8717-AB406FF0B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825" y="2950387"/>
            <a:ext cx="3077044" cy="3531403"/>
          </a:xfrm>
        </p:spPr>
        <p:txBody>
          <a:bodyPr anchor="t">
            <a:normAutofit/>
          </a:bodyPr>
          <a:lstStyle/>
          <a:p>
            <a:pPr algn="r"/>
            <a:r>
              <a:rPr lang="pl-PL" sz="3200" dirty="0">
                <a:solidFill>
                  <a:schemeClr val="bg1"/>
                </a:solidFill>
              </a:rPr>
              <a:t>Wiktoria panek</a:t>
            </a:r>
            <a:br>
              <a:rPr lang="pl-PL" sz="3200" dirty="0">
                <a:solidFill>
                  <a:schemeClr val="bg1"/>
                </a:solidFill>
              </a:rPr>
            </a:b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b="0" dirty="0">
                <a:solidFill>
                  <a:schemeClr val="bg1"/>
                </a:solidFill>
              </a:rPr>
              <a:t>klasa ii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A8E9030-35B2-4459-B42D-5BF56AA03C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026" y="525970"/>
            <a:ext cx="2937753" cy="1600225"/>
          </a:xfrm>
        </p:spPr>
        <p:txBody>
          <a:bodyPr anchor="b">
            <a:normAutofit/>
          </a:bodyPr>
          <a:lstStyle/>
          <a:p>
            <a:pPr algn="r"/>
            <a:endParaRPr lang="pl-PL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069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chemeClr val="accent2"/>
              </a:gs>
              <a:gs pos="100000">
                <a:schemeClr val="accent6">
                  <a:lumMod val="75000"/>
                  <a:alpha val="8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5">
                  <a:alpha val="35000"/>
                </a:schemeClr>
              </a:gs>
              <a:gs pos="100000">
                <a:schemeClr val="accent6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stół, wewnątrz, podłoże&#10;&#10;Opis wygenerowany automatycznie">
            <a:extLst>
              <a:ext uri="{FF2B5EF4-FFF2-40B4-BE49-F238E27FC236}">
                <a16:creationId xmlns:a16="http://schemas.microsoft.com/office/drawing/2014/main" id="{C16CFF32-1189-41AF-89C6-1F18BD3525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99" r="1" b="20326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830F78A-A328-4C7D-94BE-F93CC7B65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391" y="2950387"/>
            <a:ext cx="3836110" cy="3531403"/>
          </a:xfrm>
        </p:spPr>
        <p:txBody>
          <a:bodyPr anchor="t">
            <a:normAutofit/>
          </a:bodyPr>
          <a:lstStyle/>
          <a:p>
            <a:pPr algn="r"/>
            <a:r>
              <a:rPr lang="pl-PL" sz="3000" dirty="0">
                <a:solidFill>
                  <a:schemeClr val="bg1"/>
                </a:solidFill>
              </a:rPr>
              <a:t>Nikodem </a:t>
            </a:r>
            <a:r>
              <a:rPr lang="pl-PL" sz="3000" dirty="0" err="1">
                <a:solidFill>
                  <a:schemeClr val="bg1"/>
                </a:solidFill>
              </a:rPr>
              <a:t>szramowiat</a:t>
            </a:r>
            <a:br>
              <a:rPr lang="pl-PL" sz="3200" dirty="0">
                <a:solidFill>
                  <a:schemeClr val="bg1"/>
                </a:solidFill>
              </a:rPr>
            </a:b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000" b="0" dirty="0">
                <a:solidFill>
                  <a:schemeClr val="bg1"/>
                </a:solidFill>
              </a:rPr>
              <a:t>klasa iv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46122CD-CCB7-4FE1-BF70-79EB96DC8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026" y="525970"/>
            <a:ext cx="2937753" cy="1600225"/>
          </a:xfrm>
        </p:spPr>
        <p:txBody>
          <a:bodyPr anchor="b">
            <a:normAutofit/>
          </a:bodyPr>
          <a:lstStyle/>
          <a:p>
            <a:pPr algn="r"/>
            <a:endParaRPr lang="pl-PL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07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F619DE0E-F039-443E-AF60-E4B6AA72D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1000">
                <a:schemeClr val="accent2">
                  <a:alpha val="43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5638801" cy="6886827"/>
          </a:xfrm>
          <a:prstGeom prst="rect">
            <a:avLst/>
          </a:prstGeom>
          <a:gradFill>
            <a:gsLst>
              <a:gs pos="49000">
                <a:schemeClr val="accent6">
                  <a:lumMod val="75000"/>
                  <a:alpha val="0"/>
                </a:schemeClr>
              </a:gs>
              <a:gs pos="99000">
                <a:schemeClr val="accent6">
                  <a:alpha val="7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609180" y="724988"/>
            <a:ext cx="5121259" cy="5458067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4B108F1-4B6D-4C79-A826-EA7D1341B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151" y="2920878"/>
            <a:ext cx="6292690" cy="2992576"/>
          </a:xfrm>
        </p:spPr>
        <p:txBody>
          <a:bodyPr anchor="t">
            <a:normAutofit/>
          </a:bodyPr>
          <a:lstStyle/>
          <a:p>
            <a:pPr algn="l"/>
            <a:r>
              <a:rPr lang="pl-PL" dirty="0">
                <a:solidFill>
                  <a:schemeClr val="bg1"/>
                </a:solidFill>
              </a:rPr>
              <a:t>Wiktoria winiarska</a:t>
            </a: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r>
              <a:rPr lang="pl-PL" b="0" dirty="0">
                <a:solidFill>
                  <a:schemeClr val="bg1"/>
                </a:solidFill>
              </a:rPr>
              <a:t>klasa v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D0FA1BC-CE17-408B-816A-091E255D63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0151" y="1017038"/>
            <a:ext cx="5392495" cy="1248274"/>
          </a:xfrm>
        </p:spPr>
        <p:txBody>
          <a:bodyPr anchor="b">
            <a:normAutofit/>
          </a:bodyPr>
          <a:lstStyle/>
          <a:p>
            <a:pPr algn="l"/>
            <a:endParaRPr lang="pl-PL" sz="1400">
              <a:solidFill>
                <a:schemeClr val="bg1"/>
              </a:solidFill>
            </a:endParaRPr>
          </a:p>
        </p:txBody>
      </p:sp>
      <p:pic>
        <p:nvPicPr>
          <p:cNvPr id="5" name="Obraz 4" descr="Obraz zawierający wewnątrz, okno, drewno&#10;&#10;Opis wygenerowany automatycznie">
            <a:extLst>
              <a:ext uri="{FF2B5EF4-FFF2-40B4-BE49-F238E27FC236}">
                <a16:creationId xmlns:a16="http://schemas.microsoft.com/office/drawing/2014/main" id="{D2712A36-7809-4616-8800-E939DA9FF8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6" r="13260"/>
          <a:stretch/>
        </p:blipFill>
        <p:spPr>
          <a:xfrm>
            <a:off x="8104092" y="10"/>
            <a:ext cx="409985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1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F619DE0E-F039-443E-AF60-E4B6AA72D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1000">
                <a:schemeClr val="accent2">
                  <a:alpha val="43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5638801" cy="6886827"/>
          </a:xfrm>
          <a:prstGeom prst="rect">
            <a:avLst/>
          </a:prstGeom>
          <a:gradFill>
            <a:gsLst>
              <a:gs pos="49000">
                <a:schemeClr val="accent6">
                  <a:lumMod val="75000"/>
                  <a:alpha val="0"/>
                </a:schemeClr>
              </a:gs>
              <a:gs pos="99000">
                <a:schemeClr val="accent6">
                  <a:alpha val="7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609180" y="724988"/>
            <a:ext cx="5121259" cy="5458067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9B41AB4-6CE3-4047-8ACB-105E0BFF94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151" y="2920878"/>
            <a:ext cx="6292690" cy="2992576"/>
          </a:xfrm>
        </p:spPr>
        <p:txBody>
          <a:bodyPr anchor="t">
            <a:normAutofit/>
          </a:bodyPr>
          <a:lstStyle/>
          <a:p>
            <a:pPr algn="l"/>
            <a:r>
              <a:rPr lang="pl-PL" dirty="0">
                <a:solidFill>
                  <a:schemeClr val="bg1"/>
                </a:solidFill>
              </a:rPr>
              <a:t>Marcin </a:t>
            </a:r>
            <a:r>
              <a:rPr lang="pl-PL" dirty="0" err="1">
                <a:solidFill>
                  <a:schemeClr val="bg1"/>
                </a:solidFill>
              </a:rPr>
              <a:t>borys</a:t>
            </a: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r>
              <a:rPr lang="pl-PL" b="0" dirty="0">
                <a:solidFill>
                  <a:schemeClr val="bg1"/>
                </a:solidFill>
              </a:rPr>
              <a:t>klasa 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78E1388-1A11-476B-A0CE-8571696D72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0151" y="1017038"/>
            <a:ext cx="5392495" cy="1248274"/>
          </a:xfrm>
        </p:spPr>
        <p:txBody>
          <a:bodyPr anchor="b">
            <a:normAutofit/>
          </a:bodyPr>
          <a:lstStyle/>
          <a:p>
            <a:pPr algn="l"/>
            <a:endParaRPr lang="pl-PL" sz="1400">
              <a:solidFill>
                <a:schemeClr val="bg1"/>
              </a:solidFill>
            </a:endParaRPr>
          </a:p>
        </p:txBody>
      </p:sp>
      <p:pic>
        <p:nvPicPr>
          <p:cNvPr id="5" name="Obraz 4" descr="Obraz zawierający wewnątrz, podłoże&#10;&#10;Opis wygenerowany automatycznie">
            <a:extLst>
              <a:ext uri="{FF2B5EF4-FFF2-40B4-BE49-F238E27FC236}">
                <a16:creationId xmlns:a16="http://schemas.microsoft.com/office/drawing/2014/main" id="{2FD71B00-DFF2-4E5C-9F42-C68787D33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89" r="13967"/>
          <a:stretch/>
        </p:blipFill>
        <p:spPr>
          <a:xfrm>
            <a:off x="8104092" y="10"/>
            <a:ext cx="409985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0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1DBC8414-BE7E-4B6C-A114-B2C3795C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0EC398C5-5C2E-4038-9DB3-DE2B5A9BE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A2F10B26-073B-4B10-8AAA-161242DD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53806" y="1153804"/>
            <a:ext cx="6346209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92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610DBBC7-698F-4A54-B1CB-A99F9CC35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59574" y="3578975"/>
            <a:ext cx="2502407" cy="4055644"/>
          </a:xfrm>
          <a:prstGeom prst="rect">
            <a:avLst/>
          </a:prstGeom>
          <a:gradFill>
            <a:gsLst>
              <a:gs pos="2000">
                <a:schemeClr val="accent5">
                  <a:alpha val="28000"/>
                </a:schemeClr>
              </a:gs>
              <a:gs pos="100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7">
            <a:extLst>
              <a:ext uri="{FF2B5EF4-FFF2-40B4-BE49-F238E27FC236}">
                <a16:creationId xmlns:a16="http://schemas.microsoft.com/office/drawing/2014/main" id="{DE6E822A-8BCF-432C-83E6-BBE821476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13000">
                <a:schemeClr val="accent4">
                  <a:lumMod val="20000"/>
                  <a:lumOff val="80000"/>
                  <a:alpha val="200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D56D55E-7C1B-4AA6-8D75-21C05F568D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243" y="681317"/>
            <a:ext cx="3236613" cy="3406187"/>
          </a:xfrm>
        </p:spPr>
        <p:txBody>
          <a:bodyPr>
            <a:normAutofit/>
          </a:bodyPr>
          <a:lstStyle/>
          <a:p>
            <a:pPr algn="r"/>
            <a:r>
              <a:rPr lang="pl-PL" sz="3200" dirty="0">
                <a:solidFill>
                  <a:schemeClr val="bg1"/>
                </a:solidFill>
              </a:rPr>
              <a:t>Karolina </a:t>
            </a:r>
            <a:r>
              <a:rPr lang="pl-PL" sz="3200" dirty="0" err="1">
                <a:solidFill>
                  <a:schemeClr val="bg1"/>
                </a:solidFill>
              </a:rPr>
              <a:t>sot</a:t>
            </a:r>
            <a:br>
              <a:rPr lang="pl-PL" sz="3200" dirty="0">
                <a:solidFill>
                  <a:schemeClr val="bg1"/>
                </a:solidFill>
              </a:rPr>
            </a:b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b="0" dirty="0">
                <a:solidFill>
                  <a:schemeClr val="bg1"/>
                </a:solidFill>
              </a:rPr>
              <a:t>klasa viii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10680B5-76E2-447C-A736-92F9164A9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243" y="4800600"/>
            <a:ext cx="3230603" cy="1538784"/>
          </a:xfrm>
        </p:spPr>
        <p:txBody>
          <a:bodyPr>
            <a:normAutofit/>
          </a:bodyPr>
          <a:lstStyle/>
          <a:p>
            <a:pPr algn="r"/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69E69E8-D7BB-45EA-A98F-831F48798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542" y="-1"/>
            <a:ext cx="83534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72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chemeClr val="accent2"/>
              </a:gs>
              <a:gs pos="100000">
                <a:schemeClr val="accent6">
                  <a:lumMod val="75000"/>
                  <a:alpha val="8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5">
                  <a:alpha val="35000"/>
                </a:schemeClr>
              </a:gs>
              <a:gs pos="100000">
                <a:schemeClr val="accent6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stół, podłoże, wewnątrz, okno&#10;&#10;Opis wygenerowany automatycznie">
            <a:extLst>
              <a:ext uri="{FF2B5EF4-FFF2-40B4-BE49-F238E27FC236}">
                <a16:creationId xmlns:a16="http://schemas.microsoft.com/office/drawing/2014/main" id="{A725256E-3EC6-48E6-9CE3-1E97DE31BD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8" r="5673" b="-2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6A355AA-6DAD-4CA0-BF10-7969D604C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825" y="2950387"/>
            <a:ext cx="3077044" cy="3531403"/>
          </a:xfrm>
        </p:spPr>
        <p:txBody>
          <a:bodyPr anchor="t">
            <a:normAutofit/>
          </a:bodyPr>
          <a:lstStyle/>
          <a:p>
            <a:pPr algn="r"/>
            <a:r>
              <a:rPr lang="pl-PL" sz="3200" dirty="0">
                <a:solidFill>
                  <a:schemeClr val="bg1"/>
                </a:solidFill>
              </a:rPr>
              <a:t>Dominika gąsiorek</a:t>
            </a:r>
            <a:br>
              <a:rPr lang="pl-PL" sz="3200" dirty="0">
                <a:solidFill>
                  <a:schemeClr val="bg1"/>
                </a:solidFill>
              </a:rPr>
            </a:b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b="0" dirty="0">
                <a:solidFill>
                  <a:schemeClr val="bg1"/>
                </a:solidFill>
              </a:rPr>
              <a:t>klasa ii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185A5C7-EC2C-48E3-8831-3D1627A854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026" y="525970"/>
            <a:ext cx="2937753" cy="1600225"/>
          </a:xfrm>
        </p:spPr>
        <p:txBody>
          <a:bodyPr anchor="b">
            <a:normAutofit/>
          </a:bodyPr>
          <a:lstStyle/>
          <a:p>
            <a:pPr algn="r"/>
            <a:endParaRPr lang="pl-PL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96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chemeClr val="accent2"/>
              </a:gs>
              <a:gs pos="100000">
                <a:schemeClr val="accent6">
                  <a:lumMod val="75000"/>
                  <a:alpha val="8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5">
                  <a:alpha val="35000"/>
                </a:schemeClr>
              </a:gs>
              <a:gs pos="100000">
                <a:schemeClr val="accent6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stół, kubek, kawa, siedzi&#10;&#10;Opis wygenerowany automatycznie">
            <a:extLst>
              <a:ext uri="{FF2B5EF4-FFF2-40B4-BE49-F238E27FC236}">
                <a16:creationId xmlns:a16="http://schemas.microsoft.com/office/drawing/2014/main" id="{A6CA3774-238C-43E4-BB27-1FB1838729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91" b="-2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6507142-EA7C-45C4-82CA-CF186B9602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825" y="2950387"/>
            <a:ext cx="3077044" cy="3531403"/>
          </a:xfrm>
        </p:spPr>
        <p:txBody>
          <a:bodyPr anchor="t">
            <a:normAutofit/>
          </a:bodyPr>
          <a:lstStyle/>
          <a:p>
            <a:pPr algn="r"/>
            <a:r>
              <a:rPr lang="pl-PL" sz="3200" dirty="0">
                <a:solidFill>
                  <a:schemeClr val="bg1"/>
                </a:solidFill>
              </a:rPr>
              <a:t>Martyna </a:t>
            </a:r>
            <a:r>
              <a:rPr lang="pl-PL" sz="3200" dirty="0" err="1">
                <a:solidFill>
                  <a:schemeClr val="bg1"/>
                </a:solidFill>
              </a:rPr>
              <a:t>sot</a:t>
            </a:r>
            <a:br>
              <a:rPr lang="pl-PL" sz="3200" dirty="0">
                <a:solidFill>
                  <a:schemeClr val="bg1"/>
                </a:solidFill>
              </a:rPr>
            </a:b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b="0" dirty="0">
                <a:solidFill>
                  <a:schemeClr val="bg1"/>
                </a:solidFill>
              </a:rPr>
              <a:t> klasa v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E8B9055-222D-497C-B699-B2F07E56A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026" y="525970"/>
            <a:ext cx="2937753" cy="1600225"/>
          </a:xfrm>
        </p:spPr>
        <p:txBody>
          <a:bodyPr anchor="b">
            <a:normAutofit/>
          </a:bodyPr>
          <a:lstStyle/>
          <a:p>
            <a:pPr algn="r"/>
            <a:endParaRPr lang="pl-PL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502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404E292-5FAB-47E8-A663-A07530CED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0FF8ED-64CE-400C-A4D5-9F943FC26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12191999" cy="6858000"/>
          </a:xfrm>
          <a:prstGeom prst="rect">
            <a:avLst/>
          </a:prstGeom>
          <a:gradFill>
            <a:gsLst>
              <a:gs pos="0">
                <a:schemeClr val="accent5">
                  <a:alpha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8868AD-100D-45F3-B11E-8A2936712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12191999" cy="6858000"/>
          </a:xfrm>
          <a:prstGeom prst="rect">
            <a:avLst/>
          </a:prstGeom>
          <a:gradFill>
            <a:gsLst>
              <a:gs pos="49000">
                <a:schemeClr val="accent5">
                  <a:alpha val="50000"/>
                </a:schemeClr>
              </a:gs>
              <a:gs pos="100000">
                <a:schemeClr val="accent2">
                  <a:alpha val="74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4742CC-05F9-44AC-AF98-AB6EF810E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96001" cy="6858000"/>
          </a:xfrm>
          <a:prstGeom prst="rect">
            <a:avLst/>
          </a:prstGeom>
          <a:gradFill>
            <a:gsLst>
              <a:gs pos="0">
                <a:schemeClr val="accent2">
                  <a:alpha val="17000"/>
                </a:schemeClr>
              </a:gs>
              <a:gs pos="85000">
                <a:schemeClr val="accent4">
                  <a:alpha val="40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3">
            <a:extLst>
              <a:ext uri="{FF2B5EF4-FFF2-40B4-BE49-F238E27FC236}">
                <a16:creationId xmlns:a16="http://schemas.microsoft.com/office/drawing/2014/main" id="{853C77DB-C7E3-4B1F-9AD0-1EB2982A8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460656" y="-2569189"/>
            <a:ext cx="5115722" cy="10255626"/>
          </a:xfrm>
          <a:custGeom>
            <a:avLst/>
            <a:gdLst>
              <a:gd name="connsiteX0" fmla="*/ 2065105 w 2065105"/>
              <a:gd name="connsiteY0" fmla="*/ 0 h 4139967"/>
              <a:gd name="connsiteX1" fmla="*/ 2065105 w 2065105"/>
              <a:gd name="connsiteY1" fmla="*/ 4139967 h 4139967"/>
              <a:gd name="connsiteX2" fmla="*/ 1858573 w 2065105"/>
              <a:gd name="connsiteY2" fmla="*/ 4129538 h 4139967"/>
              <a:gd name="connsiteX3" fmla="*/ 0 w 2065105"/>
              <a:gd name="connsiteY3" fmla="*/ 2069983 h 4139967"/>
              <a:gd name="connsiteX4" fmla="*/ 1858573 w 2065105"/>
              <a:gd name="connsiteY4" fmla="*/ 10428 h 413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105" h="4139967">
                <a:moveTo>
                  <a:pt x="2065105" y="0"/>
                </a:moveTo>
                <a:lnTo>
                  <a:pt x="2065105" y="4139967"/>
                </a:lnTo>
                <a:lnTo>
                  <a:pt x="1858573" y="4129538"/>
                </a:lnTo>
                <a:cubicBezTo>
                  <a:pt x="814640" y="4023521"/>
                  <a:pt x="0" y="3141887"/>
                  <a:pt x="0" y="2069983"/>
                </a:cubicBezTo>
                <a:cubicBezTo>
                  <a:pt x="0" y="998079"/>
                  <a:pt x="814640" y="116446"/>
                  <a:pt x="1858573" y="10428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4">
                  <a:lumMod val="60000"/>
                  <a:lumOff val="40000"/>
                  <a:alpha val="3000"/>
                </a:schemeClr>
              </a:gs>
              <a:gs pos="100000">
                <a:schemeClr val="accent4">
                  <a:lumMod val="60000"/>
                  <a:lumOff val="40000"/>
                  <a:alpha val="37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96D92B7-CDBF-4C23-959F-EB63563B1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9253"/>
            <a:ext cx="9144000" cy="2826182"/>
          </a:xfrm>
        </p:spPr>
        <p:txBody>
          <a:bodyPr anchor="ctr">
            <a:normAutofit/>
          </a:bodyPr>
          <a:lstStyle/>
          <a:p>
            <a:r>
              <a:rPr lang="pl-PL" sz="2000" cap="none" dirty="0">
                <a:solidFill>
                  <a:schemeClr val="bg1"/>
                </a:solidFill>
              </a:rPr>
              <a:t>Bardzo serdecznie dziękujemy wszystkim uczniom z klas I-III oraz IV-VIII, którzy wzięli udział </a:t>
            </a:r>
            <a:br>
              <a:rPr lang="pl-PL" sz="2000" cap="none" dirty="0">
                <a:solidFill>
                  <a:schemeClr val="bg1"/>
                </a:solidFill>
              </a:rPr>
            </a:br>
            <a:r>
              <a:rPr lang="pl-PL" sz="2000" cap="none">
                <a:solidFill>
                  <a:schemeClr val="bg1"/>
                </a:solidFill>
              </a:rPr>
              <a:t>w naszym konkursie </a:t>
            </a:r>
            <a:r>
              <a:rPr lang="pl-PL" sz="2000" cap="none" dirty="0">
                <a:solidFill>
                  <a:schemeClr val="bg1"/>
                </a:solidFill>
              </a:rPr>
              <a:t>ekologicznym.</a:t>
            </a:r>
            <a:br>
              <a:rPr lang="pl-PL" sz="2000" cap="none" dirty="0">
                <a:solidFill>
                  <a:schemeClr val="bg1"/>
                </a:solidFill>
              </a:rPr>
            </a:br>
            <a:r>
              <a:rPr lang="pl-PL" sz="2000" cap="none" dirty="0">
                <a:solidFill>
                  <a:schemeClr val="bg1"/>
                </a:solidFill>
              </a:rPr>
              <a:t>Mamy nadzieję, że równie chętnie będziecie brać udział </a:t>
            </a:r>
            <a:br>
              <a:rPr lang="pl-PL" sz="2000" cap="none" dirty="0">
                <a:solidFill>
                  <a:schemeClr val="bg1"/>
                </a:solidFill>
              </a:rPr>
            </a:br>
            <a:r>
              <a:rPr lang="pl-PL" sz="2000" cap="none" dirty="0">
                <a:solidFill>
                  <a:schemeClr val="bg1"/>
                </a:solidFill>
              </a:rPr>
              <a:t>w różnych innych akcjach organizowanych przez nasz Samorząd Uczniowski </a:t>
            </a:r>
            <a:r>
              <a:rPr lang="pl-PL" sz="2000" cap="none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pl-PL" sz="2000" cap="none" dirty="0">
              <a:solidFill>
                <a:schemeClr val="bg1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2D353E4-3201-49A1-8B92-43AACC12E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6617" y="5608783"/>
            <a:ext cx="8138765" cy="756919"/>
          </a:xfrm>
        </p:spPr>
        <p:txBody>
          <a:bodyPr anchor="ctr">
            <a:normAutofit fontScale="85000" lnSpcReduction="20000"/>
          </a:bodyPr>
          <a:lstStyle/>
          <a:p>
            <a:r>
              <a:rPr lang="pl-PL" sz="1400" b="1" dirty="0">
                <a:solidFill>
                  <a:schemeClr val="bg1"/>
                </a:solidFill>
              </a:rPr>
              <a:t>Prezentację przygotowali opiekunowie Samorządu Uczniowskiego: </a:t>
            </a:r>
            <a:br>
              <a:rPr lang="pl-PL" sz="1400" b="1" dirty="0">
                <a:solidFill>
                  <a:schemeClr val="bg1"/>
                </a:solidFill>
              </a:rPr>
            </a:br>
            <a:r>
              <a:rPr lang="pl-PL" sz="1400" b="1" dirty="0">
                <a:solidFill>
                  <a:schemeClr val="bg1"/>
                </a:solidFill>
              </a:rPr>
              <a:t>Anna </a:t>
            </a:r>
            <a:r>
              <a:rPr lang="pl-PL" sz="1400" b="1" dirty="0" err="1">
                <a:solidFill>
                  <a:schemeClr val="bg1"/>
                </a:solidFill>
              </a:rPr>
              <a:t>Sądaj</a:t>
            </a:r>
            <a:r>
              <a:rPr lang="pl-PL" sz="1400" b="1" dirty="0">
                <a:solidFill>
                  <a:schemeClr val="bg1"/>
                </a:solidFill>
              </a:rPr>
              <a:t> i Joanna Kinder </a:t>
            </a:r>
          </a:p>
          <a:p>
            <a:endParaRPr lang="pl-PL" sz="1400" dirty="0">
              <a:solidFill>
                <a:schemeClr val="bg1"/>
              </a:solidFill>
            </a:endParaRPr>
          </a:p>
        </p:txBody>
      </p:sp>
      <p:pic>
        <p:nvPicPr>
          <p:cNvPr id="5" name="Obraz 4" descr="Ręczny zakład do trzymania">
            <a:extLst>
              <a:ext uri="{FF2B5EF4-FFF2-40B4-BE49-F238E27FC236}">
                <a16:creationId xmlns:a16="http://schemas.microsoft.com/office/drawing/2014/main" id="{50D59CE5-6ABB-4367-B3E1-1F4557F55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188" y="3257600"/>
            <a:ext cx="2974970" cy="198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46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chemeClr val="accent2"/>
              </a:gs>
              <a:gs pos="100000">
                <a:schemeClr val="accent6">
                  <a:lumMod val="75000"/>
                  <a:alpha val="8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5">
                  <a:alpha val="35000"/>
                </a:schemeClr>
              </a:gs>
              <a:gs pos="100000">
                <a:schemeClr val="accent6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Obraz zawierający wewnątrz, sąsiadująco&#10;&#10;Opis wygenerowany automatycznie">
            <a:extLst>
              <a:ext uri="{FF2B5EF4-FFF2-40B4-BE49-F238E27FC236}">
                <a16:creationId xmlns:a16="http://schemas.microsoft.com/office/drawing/2014/main" id="{EBEE7741-BFCB-4D5B-A8C3-DA80344AF7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43" r="5547" b="-2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4B93ADA-181C-47CE-80E5-9348F75C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991" y="2950387"/>
            <a:ext cx="3212878" cy="3531403"/>
          </a:xfrm>
        </p:spPr>
        <p:txBody>
          <a:bodyPr vert="horz" lIns="0" tIns="0" rIns="0" bIns="0" rtlCol="0" anchor="t">
            <a:normAutofit/>
          </a:bodyPr>
          <a:lstStyle/>
          <a:p>
            <a:pPr algn="r"/>
            <a:r>
              <a:rPr lang="pl-PL" sz="3200" spc="750" dirty="0">
                <a:solidFill>
                  <a:schemeClr val="bg1"/>
                </a:solidFill>
              </a:rPr>
              <a:t>Marcin </a:t>
            </a:r>
            <a:r>
              <a:rPr lang="pl-PL" sz="3200" spc="750" dirty="0" err="1">
                <a:solidFill>
                  <a:schemeClr val="bg1"/>
                </a:solidFill>
              </a:rPr>
              <a:t>wojtyłko</a:t>
            </a:r>
            <a:br>
              <a:rPr lang="pl-PL" sz="3200" spc="750" dirty="0">
                <a:solidFill>
                  <a:schemeClr val="bg1"/>
                </a:solidFill>
              </a:rPr>
            </a:br>
            <a:br>
              <a:rPr lang="pl-PL" sz="3200" spc="750" dirty="0">
                <a:solidFill>
                  <a:schemeClr val="bg1"/>
                </a:solidFill>
              </a:rPr>
            </a:br>
            <a:r>
              <a:rPr lang="pl-PL" sz="3200" b="0" spc="750" dirty="0">
                <a:solidFill>
                  <a:schemeClr val="bg1"/>
                </a:solidFill>
              </a:rPr>
              <a:t>klasa VI</a:t>
            </a:r>
            <a:endParaRPr lang="en-US" sz="3200" b="0" spc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60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619DE0E-F039-443E-AF60-E4B6AA72D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1000">
                <a:schemeClr val="accent2">
                  <a:alpha val="43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5638801" cy="6886827"/>
          </a:xfrm>
          <a:prstGeom prst="rect">
            <a:avLst/>
          </a:prstGeom>
          <a:gradFill>
            <a:gsLst>
              <a:gs pos="49000">
                <a:schemeClr val="accent6">
                  <a:lumMod val="75000"/>
                  <a:alpha val="0"/>
                </a:schemeClr>
              </a:gs>
              <a:gs pos="99000">
                <a:schemeClr val="accent6">
                  <a:alpha val="7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609180" y="724988"/>
            <a:ext cx="5121259" cy="5458067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314A99F4-68B1-43B5-AE51-E9DB93863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151" y="2920878"/>
            <a:ext cx="6292690" cy="2992576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4000" spc="750" dirty="0">
                <a:solidFill>
                  <a:schemeClr val="bg1"/>
                </a:solidFill>
              </a:rPr>
              <a:t>Anna </a:t>
            </a:r>
            <a:r>
              <a:rPr lang="en-US" sz="4000" spc="750" dirty="0" err="1">
                <a:solidFill>
                  <a:schemeClr val="bg1"/>
                </a:solidFill>
              </a:rPr>
              <a:t>gołuszka</a:t>
            </a:r>
            <a:br>
              <a:rPr lang="en-US" sz="4000" spc="750" dirty="0">
                <a:solidFill>
                  <a:schemeClr val="bg1"/>
                </a:solidFill>
              </a:rPr>
            </a:br>
            <a:br>
              <a:rPr lang="en-US" sz="4000" spc="750" dirty="0">
                <a:solidFill>
                  <a:schemeClr val="bg1"/>
                </a:solidFill>
              </a:rPr>
            </a:br>
            <a:r>
              <a:rPr lang="en-US" sz="4000" b="0" spc="750" dirty="0" err="1">
                <a:solidFill>
                  <a:schemeClr val="bg1"/>
                </a:solidFill>
              </a:rPr>
              <a:t>klasa</a:t>
            </a:r>
            <a:r>
              <a:rPr lang="en-US" sz="4000" b="0" spc="750" dirty="0">
                <a:solidFill>
                  <a:schemeClr val="bg1"/>
                </a:solidFill>
              </a:rPr>
              <a:t> II</a:t>
            </a:r>
          </a:p>
        </p:txBody>
      </p:sp>
      <p:pic>
        <p:nvPicPr>
          <p:cNvPr id="8" name="Symbol zastępczy zawartości 7" descr="Obraz zawierający wewnątrz, kwiat, roślina, zdobione&#10;&#10;Opis wygenerowany automatycznie">
            <a:extLst>
              <a:ext uri="{FF2B5EF4-FFF2-40B4-BE49-F238E27FC236}">
                <a16:creationId xmlns:a16="http://schemas.microsoft.com/office/drawing/2014/main" id="{F857F91C-F6AB-4C2E-85A8-AFBDF6746E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5" r="19200"/>
          <a:stretch/>
        </p:blipFill>
        <p:spPr>
          <a:xfrm>
            <a:off x="8104092" y="10"/>
            <a:ext cx="409985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40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619DE0E-F039-443E-AF60-E4B6AA72D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1000">
                <a:schemeClr val="accent2">
                  <a:alpha val="43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5638801" cy="6886827"/>
          </a:xfrm>
          <a:prstGeom prst="rect">
            <a:avLst/>
          </a:prstGeom>
          <a:gradFill>
            <a:gsLst>
              <a:gs pos="49000">
                <a:schemeClr val="accent6">
                  <a:lumMod val="75000"/>
                  <a:alpha val="0"/>
                </a:schemeClr>
              </a:gs>
              <a:gs pos="99000">
                <a:schemeClr val="accent6">
                  <a:alpha val="7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609180" y="724988"/>
            <a:ext cx="5121259" cy="5458067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27C2034-AC3C-4245-899D-3BD725184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151" y="2920878"/>
            <a:ext cx="6292690" cy="2992576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pl-PL" sz="4000" spc="750" dirty="0">
                <a:solidFill>
                  <a:schemeClr val="bg1"/>
                </a:solidFill>
              </a:rPr>
              <a:t>Wiktoria </a:t>
            </a:r>
            <a:r>
              <a:rPr lang="pl-PL" sz="4000" spc="750" dirty="0" err="1">
                <a:solidFill>
                  <a:schemeClr val="bg1"/>
                </a:solidFill>
              </a:rPr>
              <a:t>harańczyk</a:t>
            </a:r>
            <a:br>
              <a:rPr lang="pl-PL" sz="4000" spc="750" dirty="0">
                <a:solidFill>
                  <a:schemeClr val="bg1"/>
                </a:solidFill>
              </a:rPr>
            </a:br>
            <a:br>
              <a:rPr lang="pl-PL" sz="4000" spc="750" dirty="0">
                <a:solidFill>
                  <a:schemeClr val="bg1"/>
                </a:solidFill>
              </a:rPr>
            </a:br>
            <a:r>
              <a:rPr lang="pl-PL" sz="4000" b="0" spc="750" dirty="0">
                <a:solidFill>
                  <a:schemeClr val="bg1"/>
                </a:solidFill>
              </a:rPr>
              <a:t>klasa II</a:t>
            </a:r>
            <a:endParaRPr lang="en-US" sz="4000" b="0" spc="750" dirty="0">
              <a:solidFill>
                <a:schemeClr val="bg1"/>
              </a:solidFill>
            </a:endParaRPr>
          </a:p>
        </p:txBody>
      </p:sp>
      <p:pic>
        <p:nvPicPr>
          <p:cNvPr id="5" name="Symbol zastępczy zawartości 4" descr="Obraz zawierający stół, kwiat, wewnątrz, roślina&#10;&#10;Opis wygenerowany automatycznie">
            <a:extLst>
              <a:ext uri="{FF2B5EF4-FFF2-40B4-BE49-F238E27FC236}">
                <a16:creationId xmlns:a16="http://schemas.microsoft.com/office/drawing/2014/main" id="{A71674EF-6CE1-45B0-AE49-4FCCA58C2B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46" r="12209"/>
          <a:stretch/>
        </p:blipFill>
        <p:spPr>
          <a:xfrm>
            <a:off x="8104092" y="10"/>
            <a:ext cx="409985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21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F619DE0E-F039-443E-AF60-E4B6AA72D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1000">
                <a:schemeClr val="accent2">
                  <a:alpha val="43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5638801" cy="6886827"/>
          </a:xfrm>
          <a:prstGeom prst="rect">
            <a:avLst/>
          </a:prstGeom>
          <a:gradFill>
            <a:gsLst>
              <a:gs pos="49000">
                <a:schemeClr val="accent6">
                  <a:lumMod val="75000"/>
                  <a:alpha val="0"/>
                </a:schemeClr>
              </a:gs>
              <a:gs pos="99000">
                <a:schemeClr val="accent6">
                  <a:alpha val="7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609180" y="724988"/>
            <a:ext cx="5121259" cy="5458067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5562D00-E29D-4BF2-BB92-E24A7DC0F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151" y="2920878"/>
            <a:ext cx="6292690" cy="2992576"/>
          </a:xfrm>
        </p:spPr>
        <p:txBody>
          <a:bodyPr anchor="t">
            <a:normAutofit/>
          </a:bodyPr>
          <a:lstStyle/>
          <a:p>
            <a:pPr algn="l"/>
            <a:r>
              <a:rPr lang="pl-PL" dirty="0">
                <a:solidFill>
                  <a:schemeClr val="bg1"/>
                </a:solidFill>
              </a:rPr>
              <a:t>Patryk </a:t>
            </a:r>
            <a:r>
              <a:rPr lang="pl-PL" dirty="0" err="1">
                <a:solidFill>
                  <a:schemeClr val="bg1"/>
                </a:solidFill>
              </a:rPr>
              <a:t>harańczyk</a:t>
            </a: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r>
              <a:rPr lang="pl-PL" b="0" dirty="0">
                <a:solidFill>
                  <a:schemeClr val="bg1"/>
                </a:solidFill>
              </a:rPr>
              <a:t>klasa ii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A64C4EB-AD73-4096-A061-782D93065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0151" y="1017038"/>
            <a:ext cx="5392495" cy="1248274"/>
          </a:xfrm>
        </p:spPr>
        <p:txBody>
          <a:bodyPr anchor="b">
            <a:normAutofit/>
          </a:bodyPr>
          <a:lstStyle/>
          <a:p>
            <a:pPr algn="l"/>
            <a:endParaRPr lang="pl-PL" sz="1400">
              <a:solidFill>
                <a:schemeClr val="bg1"/>
              </a:solidFill>
            </a:endParaRPr>
          </a:p>
        </p:txBody>
      </p:sp>
      <p:pic>
        <p:nvPicPr>
          <p:cNvPr id="5" name="Obraz 4" descr="Obraz zawierający kolorowy, zabawka, zielony, lalka&#10;&#10;Opis wygenerowany automatycznie">
            <a:extLst>
              <a:ext uri="{FF2B5EF4-FFF2-40B4-BE49-F238E27FC236}">
                <a16:creationId xmlns:a16="http://schemas.microsoft.com/office/drawing/2014/main" id="{36F9A846-CB9B-42DE-9111-C3697FF46A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72" r="13784"/>
          <a:stretch/>
        </p:blipFill>
        <p:spPr>
          <a:xfrm>
            <a:off x="8104092" y="10"/>
            <a:ext cx="409985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52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chemeClr val="accent2"/>
              </a:gs>
              <a:gs pos="100000">
                <a:schemeClr val="accent6">
                  <a:lumMod val="75000"/>
                  <a:alpha val="8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5">
                  <a:alpha val="35000"/>
                </a:schemeClr>
              </a:gs>
              <a:gs pos="100000">
                <a:schemeClr val="accent6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wewnątrz, okno&#10;&#10;Opis wygenerowany automatycznie">
            <a:extLst>
              <a:ext uri="{FF2B5EF4-FFF2-40B4-BE49-F238E27FC236}">
                <a16:creationId xmlns:a16="http://schemas.microsoft.com/office/drawing/2014/main" id="{DEEAE420-2BF7-4D31-8678-7D244F9BF3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85" r="1" b="13240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23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90D55C7-8DA7-44DB-A5DD-7ABD0228C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825" y="2950387"/>
            <a:ext cx="3077044" cy="3531403"/>
          </a:xfrm>
        </p:spPr>
        <p:txBody>
          <a:bodyPr anchor="t">
            <a:normAutofit/>
          </a:bodyPr>
          <a:lstStyle/>
          <a:p>
            <a:pPr algn="r"/>
            <a:r>
              <a:rPr lang="pl-PL" sz="3200" dirty="0">
                <a:solidFill>
                  <a:schemeClr val="bg1"/>
                </a:solidFill>
              </a:rPr>
              <a:t>Norbert Mirocha</a:t>
            </a:r>
            <a:br>
              <a:rPr lang="pl-PL" sz="3200" dirty="0">
                <a:solidFill>
                  <a:schemeClr val="bg1"/>
                </a:solidFill>
              </a:rPr>
            </a:b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b="0" dirty="0">
                <a:solidFill>
                  <a:schemeClr val="bg1"/>
                </a:solidFill>
              </a:rPr>
              <a:t>klasa iv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BC5EABD-A488-43CF-978D-5E35250B30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026" y="525970"/>
            <a:ext cx="2937753" cy="1600225"/>
          </a:xfrm>
        </p:spPr>
        <p:txBody>
          <a:bodyPr anchor="b">
            <a:normAutofit/>
          </a:bodyPr>
          <a:lstStyle/>
          <a:p>
            <a:pPr algn="r"/>
            <a:endParaRPr lang="pl-PL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72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chemeClr val="accent2"/>
              </a:gs>
              <a:gs pos="100000">
                <a:schemeClr val="accent6">
                  <a:lumMod val="75000"/>
                  <a:alpha val="8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5">
                  <a:alpha val="35000"/>
                </a:schemeClr>
              </a:gs>
              <a:gs pos="100000">
                <a:schemeClr val="accent6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wewnątrz, ściana, podłoże, zdobione&#10;&#10;Opis wygenerowany automatycznie">
            <a:extLst>
              <a:ext uri="{FF2B5EF4-FFF2-40B4-BE49-F238E27FC236}">
                <a16:creationId xmlns:a16="http://schemas.microsoft.com/office/drawing/2014/main" id="{42F6C0CD-512B-4230-B44D-B9A1649B81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740" r="1" b="4485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930751B-28A4-4CE2-9F89-C017DE569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825" y="2950387"/>
            <a:ext cx="3077044" cy="3531403"/>
          </a:xfrm>
        </p:spPr>
        <p:txBody>
          <a:bodyPr anchor="t">
            <a:normAutofit/>
          </a:bodyPr>
          <a:lstStyle/>
          <a:p>
            <a:pPr algn="r"/>
            <a:r>
              <a:rPr lang="pl-PL" sz="3200" dirty="0">
                <a:solidFill>
                  <a:schemeClr val="bg1"/>
                </a:solidFill>
              </a:rPr>
              <a:t>Maja wątroba</a:t>
            </a:r>
            <a:br>
              <a:rPr lang="pl-PL" sz="3200" dirty="0">
                <a:solidFill>
                  <a:schemeClr val="bg1"/>
                </a:solidFill>
              </a:rPr>
            </a:b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b="0" dirty="0">
                <a:solidFill>
                  <a:schemeClr val="bg1"/>
                </a:solidFill>
              </a:rPr>
              <a:t>klasa 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CC16000-8004-495B-AA7F-BC60FEF27B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026" y="525970"/>
            <a:ext cx="2937753" cy="1600225"/>
          </a:xfrm>
        </p:spPr>
        <p:txBody>
          <a:bodyPr anchor="b">
            <a:normAutofit/>
          </a:bodyPr>
          <a:lstStyle/>
          <a:p>
            <a:pPr algn="r"/>
            <a:endParaRPr lang="pl-PL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320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chemeClr val="accent2"/>
              </a:gs>
              <a:gs pos="100000">
                <a:schemeClr val="accent6">
                  <a:lumMod val="75000"/>
                  <a:alpha val="8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5">
                  <a:alpha val="35000"/>
                </a:schemeClr>
              </a:gs>
              <a:gs pos="100000">
                <a:schemeClr val="accent6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zielony, stół, wewnątrz, siedzi&#10;&#10;Opis wygenerowany automatycznie">
            <a:extLst>
              <a:ext uri="{FF2B5EF4-FFF2-40B4-BE49-F238E27FC236}">
                <a16:creationId xmlns:a16="http://schemas.microsoft.com/office/drawing/2014/main" id="{7C105AE6-5233-450A-8867-F0D97EBEA2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91" b="-2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6FCBC6C-23BB-4CC7-B84E-2A25EBCD22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209" y="2950387"/>
            <a:ext cx="3411660" cy="3531403"/>
          </a:xfrm>
        </p:spPr>
        <p:txBody>
          <a:bodyPr anchor="t">
            <a:normAutofit/>
          </a:bodyPr>
          <a:lstStyle/>
          <a:p>
            <a:pPr algn="r"/>
            <a:r>
              <a:rPr lang="pl-PL" sz="3200" dirty="0">
                <a:solidFill>
                  <a:schemeClr val="bg1"/>
                </a:solidFill>
              </a:rPr>
              <a:t>Michał Starowicz</a:t>
            </a:r>
            <a:br>
              <a:rPr lang="pl-PL" sz="3200" dirty="0">
                <a:solidFill>
                  <a:schemeClr val="bg1"/>
                </a:solidFill>
              </a:rPr>
            </a:b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b="0" dirty="0">
                <a:solidFill>
                  <a:schemeClr val="bg1"/>
                </a:solidFill>
              </a:rPr>
              <a:t>klasa III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C837C42-D5CA-4E0F-9AE0-B4534DB782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026" y="525970"/>
            <a:ext cx="2937753" cy="1600225"/>
          </a:xfrm>
        </p:spPr>
        <p:txBody>
          <a:bodyPr anchor="b">
            <a:normAutofit/>
          </a:bodyPr>
          <a:lstStyle/>
          <a:p>
            <a:pPr algn="r"/>
            <a:endParaRPr lang="pl-PL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249499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AnalogousFromLightSeedLeftStep">
      <a:dk1>
        <a:srgbClr val="000000"/>
      </a:dk1>
      <a:lt1>
        <a:srgbClr val="FFFFFF"/>
      </a:lt1>
      <a:dk2>
        <a:srgbClr val="213B36"/>
      </a:dk2>
      <a:lt2>
        <a:srgbClr val="E8E6E2"/>
      </a:lt2>
      <a:accent1>
        <a:srgbClr val="709AED"/>
      </a:accent1>
      <a:accent2>
        <a:srgbClr val="28B0DC"/>
      </a:accent2>
      <a:accent3>
        <a:srgbClr val="3BB49F"/>
      </a:accent3>
      <a:accent4>
        <a:srgbClr val="37BA6D"/>
      </a:accent4>
      <a:accent5>
        <a:srgbClr val="31BA31"/>
      </a:accent5>
      <a:accent6>
        <a:srgbClr val="70B53E"/>
      </a:accent6>
      <a:hlink>
        <a:srgbClr val="948059"/>
      </a:hlink>
      <a:folHlink>
        <a:srgbClr val="7F7F7F"/>
      </a:folHlink>
    </a:clrScheme>
    <a:fontScheme name="Avenir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72</TotalTime>
  <Words>281</Words>
  <Application>Microsoft Office PowerPoint</Application>
  <PresentationFormat>Panoramiczny</PresentationFormat>
  <Paragraphs>29</Paragraphs>
  <Slides>27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1" baseType="lpstr">
      <vt:lpstr>Arial</vt:lpstr>
      <vt:lpstr>Comic Sans MS</vt:lpstr>
      <vt:lpstr>Gill Sans Nova</vt:lpstr>
      <vt:lpstr>GradientRiseVTI</vt:lpstr>
      <vt:lpstr>„Recykling się opłaca!- daj odpadom drugie życie!”</vt:lpstr>
      <vt:lpstr>Samorząd Uczniowski ZSP  w Krzeszowie wraz z opiekunami: panią Anną Sądaj i Joanną Kinder w związku z Dniem Ziemi, obchodzonym 22 kwietnia zorganizował konkurs ekologiczny  „Recykling się opłaca!- daj odpadom drugie życie!”  Wszystkie dostarczone do nas prace są bardzo ciekawe i zasługują na prezentację, dlatego na kolejnych slajdach przedstawiamy zdjęcia wszystkich prac konkursowych.  </vt:lpstr>
      <vt:lpstr>Marcin wojtyłko  klasa VI</vt:lpstr>
      <vt:lpstr>Anna gołuszka  klasa II</vt:lpstr>
      <vt:lpstr>Wiktoria harańczyk  klasa II</vt:lpstr>
      <vt:lpstr>Patryk harańczyk  klasa ii</vt:lpstr>
      <vt:lpstr>Norbert Mirocha  klasa iv</vt:lpstr>
      <vt:lpstr>Maja wątroba  klasa i</vt:lpstr>
      <vt:lpstr>Michał Starowicz  klasa III</vt:lpstr>
      <vt:lpstr>Daria kępka  klasa i</vt:lpstr>
      <vt:lpstr>Liliana Starowicz  klasa i</vt:lpstr>
      <vt:lpstr>Amelia Mirocha  klasa viia</vt:lpstr>
      <vt:lpstr>Adrian kępka  klasa viib</vt:lpstr>
      <vt:lpstr>Dominika bargiel  klasa i</vt:lpstr>
      <vt:lpstr>Roksana mikołajek  klasa ii</vt:lpstr>
      <vt:lpstr>Kamil palus  klasa i</vt:lpstr>
      <vt:lpstr>Adrianna bargiel  klasa viia</vt:lpstr>
      <vt:lpstr>Maja michalec  klasa i</vt:lpstr>
      <vt:lpstr>Przemysław kuchnik  klasa i</vt:lpstr>
      <vt:lpstr>Wiktoria panek  klasa ii</vt:lpstr>
      <vt:lpstr>Nikodem szramowiat  klasa iv</vt:lpstr>
      <vt:lpstr>Wiktoria winiarska  klasa v</vt:lpstr>
      <vt:lpstr>Marcin borys  klasa i</vt:lpstr>
      <vt:lpstr>Karolina sot  klasa viii</vt:lpstr>
      <vt:lpstr>Dominika gąsiorek  klasa ii</vt:lpstr>
      <vt:lpstr>Martyna sot   klasa v</vt:lpstr>
      <vt:lpstr>Bardzo serdecznie dziękujemy wszystkim uczniom z klas I-III oraz IV-VIII, którzy wzięli udział  w naszym konkursie ekologicznym. Mamy nadzieję, że równie chętnie będziecie brać udział  w różnych innych akcjach organizowanych przez nasz Samorząd Uczniowski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„Recykling się opłaca!- daj odpadom drugie życie!”</dc:title>
  <dc:creator>A. K.</dc:creator>
  <cp:lastModifiedBy>A. K.</cp:lastModifiedBy>
  <cp:revision>6</cp:revision>
  <dcterms:created xsi:type="dcterms:W3CDTF">2021-04-29T17:21:02Z</dcterms:created>
  <dcterms:modified xsi:type="dcterms:W3CDTF">2021-04-29T19:35:39Z</dcterms:modified>
</cp:coreProperties>
</file>