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>
        <p:scale>
          <a:sx n="70" d="100"/>
          <a:sy n="70" d="100"/>
        </p:scale>
        <p:origin x="-8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58-F3DF-4929-805F-3815A103D419}" type="datetimeFigureOut">
              <a:rPr lang="sk-SK" smtClean="0"/>
              <a:t>9.6.2019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977D-1F37-4676-AD0E-1F52E7411A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174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58-F3DF-4929-805F-3815A103D419}" type="datetimeFigureOut">
              <a:rPr lang="sk-SK" smtClean="0"/>
              <a:t>9.6.2019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977D-1F37-4676-AD0E-1F52E7411A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868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58-F3DF-4929-805F-3815A103D419}" type="datetimeFigureOut">
              <a:rPr lang="sk-SK" smtClean="0"/>
              <a:t>9.6.2019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977D-1F37-4676-AD0E-1F52E7411A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175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58-F3DF-4929-805F-3815A103D419}" type="datetimeFigureOut">
              <a:rPr lang="sk-SK" smtClean="0"/>
              <a:t>9.6.2019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977D-1F37-4676-AD0E-1F52E7411A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907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58-F3DF-4929-805F-3815A103D419}" type="datetimeFigureOut">
              <a:rPr lang="sk-SK" smtClean="0"/>
              <a:t>9.6.2019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977D-1F37-4676-AD0E-1F52E7411A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260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58-F3DF-4929-805F-3815A103D419}" type="datetimeFigureOut">
              <a:rPr lang="sk-SK" smtClean="0"/>
              <a:t>9.6.2019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977D-1F37-4676-AD0E-1F52E7411A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948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58-F3DF-4929-805F-3815A103D419}" type="datetimeFigureOut">
              <a:rPr lang="sk-SK" smtClean="0"/>
              <a:t>9.6.2019</a:t>
            </a:fld>
            <a:endParaRPr lang="sk-SK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977D-1F37-4676-AD0E-1F52E7411A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401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58-F3DF-4929-805F-3815A103D419}" type="datetimeFigureOut">
              <a:rPr lang="sk-SK" smtClean="0"/>
              <a:t>9.6.2019</a:t>
            </a:fld>
            <a:endParaRPr lang="sk-SK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977D-1F37-4676-AD0E-1F52E7411A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328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58-F3DF-4929-805F-3815A103D419}" type="datetimeFigureOut">
              <a:rPr lang="sk-SK" smtClean="0"/>
              <a:t>9.6.2019</a:t>
            </a:fld>
            <a:endParaRPr lang="sk-SK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977D-1F37-4676-AD0E-1F52E7411A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802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58-F3DF-4929-805F-3815A103D419}" type="datetimeFigureOut">
              <a:rPr lang="sk-SK" smtClean="0"/>
              <a:t>9.6.2019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977D-1F37-4676-AD0E-1F52E7411A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113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1358-F3DF-4929-805F-3815A103D419}" type="datetimeFigureOut">
              <a:rPr lang="sk-SK" smtClean="0"/>
              <a:t>9.6.2019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977D-1F37-4676-AD0E-1F52E7411A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789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E1358-F3DF-4929-805F-3815A103D419}" type="datetimeFigureOut">
              <a:rPr lang="sk-SK" smtClean="0"/>
              <a:t>9.6.2019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E977D-1F37-4676-AD0E-1F52E7411A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847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>
                <a:solidFill>
                  <a:schemeClr val="tx1"/>
                </a:solidFill>
              </a:rPr>
              <a:t>ERASMUS+ pályázat tevékenység terve</a:t>
            </a:r>
          </a:p>
          <a:p>
            <a:endParaRPr lang="sk-SK" dirty="0" smtClean="0"/>
          </a:p>
          <a:p>
            <a:r>
              <a:rPr lang="sk-SK" b="1" dirty="0" smtClean="0">
                <a:solidFill>
                  <a:schemeClr val="tx1"/>
                </a:solidFill>
              </a:rPr>
              <a:t>MÁJUS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5" name="Kép 4" descr="Nem talÃ¡lhatÃ³ automatikus leÃ­rÃ¡s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6" y="692696"/>
            <a:ext cx="1800200" cy="1282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s://scontent-vie1-1.xx.fbcdn.net/v/t1.15752-9/47341218_583189618789682_539457405730160640_n.png?_nc_cat=105&amp;_nc_ht=scontent-vie1-1.xx&amp;oh=190f92d744794ec55e1c9ddaa32ff5a1&amp;oe=5C699D4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8200"/>
            <a:ext cx="2376264" cy="786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C:\Users\Szilvia\Downloads\ovi 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07987"/>
            <a:ext cx="1343660" cy="14522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églalap 7"/>
          <p:cNvSpPr/>
          <p:nvPr/>
        </p:nvSpPr>
        <p:spPr>
          <a:xfrm>
            <a:off x="1403648" y="2492895"/>
            <a:ext cx="597760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</a:rPr>
              <a:t>BOGÁRVILÁG ÓVODA                         NAGYMÁCSÉD</a:t>
            </a:r>
            <a:br>
              <a:rPr lang="sk-SK" sz="4000" b="1" dirty="0" smtClean="0">
                <a:solidFill>
                  <a:srgbClr val="C00000"/>
                </a:solidFill>
              </a:rPr>
            </a:br>
            <a:r>
              <a:rPr lang="sk-SK" b="1" dirty="0" smtClean="0">
                <a:solidFill>
                  <a:srgbClr val="C00000"/>
                </a:solidFill>
              </a:rPr>
              <a:t/>
            </a:r>
            <a:br>
              <a:rPr lang="sk-SK" b="1" dirty="0" smtClean="0">
                <a:solidFill>
                  <a:srgbClr val="C00000"/>
                </a:solidFill>
              </a:rPr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641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Kép 2" descr="C:\Users\Szilvia\Documents\Projekt-Erasmus\május - 2019\képek\Békakirály-pécsiek meséje\59436121_666163827182158_6881437128962605056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660015" cy="199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 descr="C:\Users\Szilvia\Documents\Projekt-Erasmus\május - 2019\képek\Békakirály-pécsiek meséje\59554769_2371783873055678_2935103937675526144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94" y="2604894"/>
            <a:ext cx="2772410" cy="208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C:\Users\Szilvia\Documents\Projekt-Erasmus\május - 2019\képek\Békakirály-pécsiek meséje\59549282_344471833090159_5397435398873939968_n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260223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C:\Users\Szilvia\Documents\Projekt-Erasmus\május - 2019\képek\Békakirály-pécsiek meséje\59625920_2132070166891851_8033897873772904448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8597"/>
            <a:ext cx="2018665" cy="151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C:\Users\Szilvia\Documents\Projekt-Erasmus\május - 2019\képek\Békakirály-pécsiek meséje\59584269_645722435852913_1760761214960402432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2232248" cy="1661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C:\Users\Szilvia\Documents\Projekt-Erasmus\május - 2019\képek\Békakirály-pécsiek meséje\59622047_2318148141797096_8801537266917834752_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" y="4469130"/>
            <a:ext cx="2885440" cy="216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C:\Users\Szilvia\Documents\Projekt-Erasmus\május - 2019\képek\bekakiraly mese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91671"/>
            <a:ext cx="5760720" cy="122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 descr="C:\Users\Szilvia\Documents\Projekt-Erasmus\május - 2019\képek\Békakirály-pécsiek meséje\59613428_439801313260800_8833256540996632576_n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13176"/>
            <a:ext cx="2448272" cy="1640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45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3600" b="1" dirty="0" smtClean="0">
                <a:solidFill>
                  <a:schemeClr val="accent1">
                    <a:lumMod val="75000"/>
                  </a:schemeClr>
                </a:solidFill>
              </a:rPr>
              <a:t>Kolozsvári </a:t>
            </a:r>
            <a:r>
              <a:rPr lang="sk-SK" sz="3600" b="1" dirty="0">
                <a:solidFill>
                  <a:schemeClr val="accent1">
                    <a:lumMod val="75000"/>
                  </a:schemeClr>
                </a:solidFill>
              </a:rPr>
              <a:t>Csemete Református Óvoda meséje: </a:t>
            </a:r>
            <a:r>
              <a:rPr lang="sk-SK" sz="3600" b="1" dirty="0">
                <a:solidFill>
                  <a:schemeClr val="accent6">
                    <a:lumMod val="75000"/>
                  </a:schemeClr>
                </a:solidFill>
              </a:rPr>
              <a:t>Miért rövid a medve farka – román népmese</a:t>
            </a:r>
            <a:r>
              <a:rPr lang="sk-SK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sk-SK" sz="3600" dirty="0"/>
          </a:p>
        </p:txBody>
      </p:sp>
      <p:pic>
        <p:nvPicPr>
          <p:cNvPr id="4" name="Tartalom helye 3" descr="C:\Users\Szilvia\Documents\Projekt-Erasmus\május - 2019\képek\kolozsváriak meséje- Miért rövid a medve farka\20190506_1017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4077072"/>
            <a:ext cx="3519022" cy="204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C:\Users\Szilvia\Documents\Projekt-Erasmus\május - 2019\képek\kolozsváriak meséje- Miért rövid a medve farka\20190506_1019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" y="1408177"/>
            <a:ext cx="3394075" cy="190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C:\Users\Szilvia\Documents\Projekt-Erasmus\május - 2019\képek\kolozsváriak meséje- Miért rövid a medve farka\20190506_1021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605" y="1377313"/>
            <a:ext cx="2472055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C:\Users\Szilvia\Documents\Projekt-Erasmus\május - 2019\képek\kolozsváriak meséje- Miért rövid a medve farka\20190506_1024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72639"/>
            <a:ext cx="3456384" cy="2436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C:\Users\Szilvia\Documents\Projekt-Erasmus\május - 2019\képek\kolozsváriak meséje- Miért rövid a medve farka\20190506_10315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26418"/>
            <a:ext cx="3371850" cy="189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C:\Users\Szilvia\Documents\Projekt-Erasmus\május - 2019\képek\kolozsváriak meséje- Miért rövid a medve farka\20190506_10324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52" y="4945704"/>
            <a:ext cx="3181985" cy="1789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69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:\Users\Szilvia\Documents\Projekt-Erasmus\május - 2019\képek\Kolozsvari mes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848872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23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sk-SK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3600" b="1" dirty="0" smtClean="0">
                <a:solidFill>
                  <a:schemeClr val="accent1">
                    <a:lumMod val="75000"/>
                  </a:schemeClr>
                </a:solidFill>
              </a:rPr>
              <a:t>Székelyudvarhelyi </a:t>
            </a:r>
            <a:r>
              <a:rPr lang="sk-SK" sz="3600" b="1" dirty="0">
                <a:solidFill>
                  <a:schemeClr val="accent1">
                    <a:lumMod val="75000"/>
                  </a:schemeClr>
                </a:solidFill>
              </a:rPr>
              <a:t>Ficánka Napközi Otthon meséje: </a:t>
            </a:r>
            <a:r>
              <a:rPr lang="sk-SK" sz="3600" b="1" dirty="0">
                <a:solidFill>
                  <a:schemeClr val="accent6">
                    <a:lumMod val="75000"/>
                  </a:schemeClr>
                </a:solidFill>
              </a:rPr>
              <a:t>Kányádi Sándor: Léggömb, pitypang, pacsirta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b="1" dirty="0">
                <a:solidFill>
                  <a:schemeClr val="accent1">
                    <a:lumMod val="75000"/>
                  </a:schemeClr>
                </a:solidFill>
              </a:rPr>
            </a:br>
            <a:endParaRPr lang="sk-SK" dirty="0"/>
          </a:p>
        </p:txBody>
      </p:sp>
      <p:pic>
        <p:nvPicPr>
          <p:cNvPr id="5" name="Tartalom helye 4" descr="C:\Users\Szilvia\Documents\Projekt-Erasmus\május - 2019\képek\Székelyudvarhelyi mese - Kányádi S.-Virágon vett vitéz\60592731_597945054045881_1329500301773766656_n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1697112" cy="262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C:\Users\Szilvia\Documents\Projekt-Erasmus\május - 2019\képek\Székelyudvarhelyi mese - Kányádi S.-Virágon vett vitéz\60635024_461190587966278_5519876382382882816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2" y="2938731"/>
            <a:ext cx="2830885" cy="3919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 descr="C:\Users\Szilvia\Documents\Projekt-Erasmus\május - 2019\képek\Székelyudvarhelyi mese - Kányádi S.-Virágon vett vitéz\61026807_2509238232433750_6401340217122357248_n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2053728" cy="248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C:\Users\Szilvia\Documents\Projekt-Erasmus\május - 2019\képek\Székelyudvarhelyi mese - Kányádi S.-Virágon vett vitéz\61073431_463934581078954_3741147279113846784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296721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C:\Users\Szilvia\Documents\Projekt-Erasmus\május - 2019\képek\Székelyudvarhelyi mese - Kányádi S.-Virágon vett vitéz\61099821_289780738632218_5054284511404097536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67" y="3930752"/>
            <a:ext cx="1369945" cy="177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 descr="C:\Users\Szilvia\Documents\Projekt-Erasmus\május - 2019\képek\Székelyudvarhelyi mese - Kányádi S.-Virágon vett vitéz\60931191_410085299833343_5945905883669069824_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85" y="4221088"/>
            <a:ext cx="3296285" cy="247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01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b="1" dirty="0" smtClean="0">
                <a:solidFill>
                  <a:srgbClr val="FFC000"/>
                </a:solidFill>
              </a:rPr>
              <a:t>Pillangó csoport leporrellója</a:t>
            </a:r>
            <a:endParaRPr lang="sk-SK" b="1" dirty="0">
              <a:solidFill>
                <a:srgbClr val="FFC000"/>
              </a:solidFill>
            </a:endParaRPr>
          </a:p>
        </p:txBody>
      </p:sp>
      <p:pic>
        <p:nvPicPr>
          <p:cNvPr id="4" name="Tartalom helye 3" descr="C:\Users\Szilvia\Documents\Projekt-Erasmus\május - 2019\képek\Székelyudvarhelyi mese - Kányádi S.-Virágon vett vitéz\61146735_869909646695575_9147909628967780352_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94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 ország 4 leporellója</a:t>
            </a:r>
            <a:endParaRPr lang="sk-SK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Kép 5" descr="C:\Users\Szilvia\Documents\Projekt-Erasmus\május - 2019\képek\59431872_325896368096019_7889459566717435904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2952328" cy="1979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Tartalom helye 3" descr="C:\Users\Szilvia\Documents\Projekt-Erasmus\május - 2019\képek\Kolozsvari mese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3849096" cy="291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artalom helye 3" descr="C:\Users\Szilvia\Documents\Projekt-Erasmus\május - 2019\képek\Székelyudvarhelyi mese - Kányádi S.-Virágon vett vitéz\61146735_869909646695575_9147909628967780352_n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23" y="3897608"/>
            <a:ext cx="3305341" cy="219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Szilvia\Documents\Projekt-Erasmus\május - 2019\képek\bekakiraly me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5301208"/>
            <a:ext cx="8729489" cy="18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 descr="C:\Users\Szilvia\Documents\Projekt-Erasmus\május - 2019\képek\kopácsi mese\20190503_1519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68" y="1164915"/>
            <a:ext cx="3499713" cy="2087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084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„Egyik kicsi, másik nagy“ . bábelőadás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Vaskakas Bábszínház elődása</a:t>
            </a:r>
            <a:endParaRPr lang="sk-SK" dirty="0"/>
          </a:p>
        </p:txBody>
      </p:sp>
      <p:pic>
        <p:nvPicPr>
          <p:cNvPr id="5" name="Kép 4" descr="C:\Users\Szilvia\Documents\Projekt-Erasmus\május - 2019\képek\Vaskakas-bábelőadás\61156295_657001831392518_6447527032703156224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0" y="1956176"/>
            <a:ext cx="1645920" cy="2326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artalom helye 5" descr="C:\Users\Szilvia\Documents\Projekt-Erasmus\május - 2019\képek\Vaskakas-bábelőadás\61412862_10205691668848151_8030125672716304384_o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40"/>
            <a:ext cx="4885382" cy="223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C:\Users\Szilvia\Documents\Projekt-Erasmus\május - 2019\képek\Vaskakas-bábelőadás\61281327_10205691671048206_743133624013946880_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2815"/>
            <a:ext cx="2296274" cy="132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C:\Users\Szilvia\Documents\Projekt-Erasmus\május - 2019\képek\Vaskakas-bábelőadás\61470870_10205691671008205_9207507041843675136_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51551"/>
            <a:ext cx="2448272" cy="114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C:\Users\Szilvia\Documents\Projekt-Erasmus\május - 2019\képek\Vaskakas-bábelőadás\61406896_10205691673248261_1614208499800080384_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2049780" cy="996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 descr="C:\Users\Szilvia\Documents\Projekt-Erasmus\május - 2019\képek\Vaskakas-bábelőadás\61174819_10205691677368364_9009815710163009536_o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908" r="2590" b="22780"/>
          <a:stretch/>
        </p:blipFill>
        <p:spPr bwMode="auto">
          <a:xfrm>
            <a:off x="2060861" y="3267302"/>
            <a:ext cx="1250315" cy="1660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103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2019.május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- Mesék másként! 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            Mesék határon innen és túl –                    Az együttműködésben szereplő országok meséivel, hagyományaival, szokásaival, népi játékaival, zenei világával, gasztronómiájával ismerkedés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L</a:t>
            </a: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eporelló összeállítása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accent5">
                    <a:lumMod val="50000"/>
                  </a:schemeClr>
                </a:solidFill>
              </a:rPr>
              <a:t>Multikultúrális nevelés- összetartozás érzésének erősítése</a:t>
            </a:r>
            <a:endParaRPr lang="sk-SK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9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Szakmai továbbképzés óvodapedagógusoknak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Fókuszban  </a:t>
            </a:r>
            <a:r>
              <a:rPr lang="sk-SK" dirty="0"/>
              <a:t>a „Mozgáskotta a gyakorlatban“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</a:t>
            </a:r>
            <a:r>
              <a:rPr lang="sk-SK" dirty="0"/>
              <a:t>A módszer</a:t>
            </a:r>
            <a:r>
              <a:rPr lang="sk-SK" b="1" dirty="0"/>
              <a:t> </a:t>
            </a:r>
            <a:r>
              <a:rPr lang="sk-SK" dirty="0"/>
              <a:t>tervszerű és hatékony eszközt </a:t>
            </a:r>
            <a:r>
              <a:rPr lang="sk-SK" dirty="0" smtClean="0"/>
              <a:t>kínál, </a:t>
            </a:r>
            <a:r>
              <a:rPr lang="sk-SK" dirty="0"/>
              <a:t>játékos módon fejleszti a gyermek testi, kognitív, affektív és </a:t>
            </a:r>
            <a:r>
              <a:rPr lang="sk-SK" dirty="0" smtClean="0"/>
              <a:t>a viselkedés </a:t>
            </a:r>
            <a:r>
              <a:rPr lang="sk-SK" dirty="0"/>
              <a:t>funkcióit.</a:t>
            </a:r>
            <a:r>
              <a:rPr lang="sk-SK" b="1" dirty="0"/>
              <a:t> </a:t>
            </a:r>
            <a:r>
              <a:rPr lang="sk-SK" dirty="0"/>
              <a:t> 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5" name="Tartalom helye 4" descr="C:\Users\Szilvia\Documents\Projekt-Erasmus\május - 2019\képek\Mozgáskotta - Pered, képzés\59285509_314427526119247_8107775065065521152_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40" y="1412776"/>
            <a:ext cx="3164160" cy="209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artalom helye 5" descr="C:\Users\Szilvia\Documents\Projekt-Erasmus\május - 2019\képek\Mozgáskotta - Pered, képzés\59484761_351849698795534_858051899289501696_n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2376264" cy="315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C:\Users\Szilvia\Documents\Projekt-Erasmus\május - 2019\képek\Mozgáskotta - Pered, képzés\59565705_372361326710238_6707161048446664704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81128"/>
            <a:ext cx="1221105" cy="162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50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Anyák napja az óvodánkban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6" name="Kép 5" descr="C:\Users\Szilvia\Documents\Projekt-Erasmus\május - 2019\képek\Anyák napja\59583070_456284628475725_5943400388727144448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78056"/>
            <a:ext cx="2630805" cy="197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C:\Users\Szilvia\Downloads\59999155_2268958629828583_6469263741929127936_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574259"/>
            <a:ext cx="2374265" cy="178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C:\Users\Szilvia\Documents\Projekt-Erasmus\május - 2019\képek\Anyák napja\59552352_1051700395028295_4076642099615760384_n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0"/>
          <a:stretch/>
        </p:blipFill>
        <p:spPr bwMode="auto">
          <a:xfrm>
            <a:off x="30864" y="1196752"/>
            <a:ext cx="2062480" cy="25355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Kép 6" descr="C:\Users\Szilvia\Documents\Projekt-Erasmus\május - 2019\képek\Anyák napja\60178105_1105191762938262_6605402797779189760_n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t="23578" r="7927" b="6233"/>
          <a:stretch/>
        </p:blipFill>
        <p:spPr bwMode="auto">
          <a:xfrm>
            <a:off x="33949" y="4149080"/>
            <a:ext cx="2991485" cy="1894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Tartalom helye 3" descr="KÃ©ptalÃ¡lat a kÃ¶vetkezÅre: âanyÃ¡k napi kÃ¶szÃ¶ntÅ,kÃ©peslapâ"/>
          <p:cNvPicPr>
            <a:picLocks noGrp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" b="7872"/>
          <a:stretch/>
        </p:blipFill>
        <p:spPr bwMode="auto">
          <a:xfrm>
            <a:off x="2562640" y="3331911"/>
            <a:ext cx="2664296" cy="308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C:\Users\Szilvia\Downloads\59541166_2268957446495368_3025298238006624256_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93" y="2348880"/>
            <a:ext cx="2535555" cy="190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 descr="C:\Users\Szilvia\Downloads\60451176_2316749821896041_7526763421249830912_n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13008"/>
            <a:ext cx="2282190" cy="171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 descr="C:\Users\Szilvia\Downloads\60527991_2316749008562789_8312380778696671232_n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67" y="4725144"/>
            <a:ext cx="2315290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943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</a:rPr>
              <a:t>Mesék határon innen és túl</a:t>
            </a:r>
            <a:endParaRPr lang="sk-SK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Horvátországi Gerle Óvoda meséje:                             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Kopácsi mese</a:t>
            </a:r>
          </a:p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Pécsi Kertvárosi Óvoda meséje:                                   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Grimm: A békakirály</a:t>
            </a:r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Kolozsvári Csemete Református Óvoda meséje: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Miért rövid a medve farka – román népmese</a:t>
            </a:r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Székelyudvarhelyi Ficánka Napközi Otthon meséje: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Kányádi Sándor: Léggömb, pitypang, pacsirta</a:t>
            </a:r>
            <a:endParaRPr lang="sk-S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artalom helye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4 partneróvoda meséit dolgoztuk fel az óvodában más-más technikával.</a:t>
            </a:r>
          </a:p>
          <a:p>
            <a:pPr marL="0" indent="0">
              <a:buNone/>
            </a:pPr>
            <a:endParaRPr lang="sk-SK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Produktum: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Leporelló összeállítása a mesékből</a:t>
            </a:r>
            <a:endParaRPr lang="sk-SK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Kép 4" descr="C:\Users\Szilvia\Documents\Projekt-Erasmus\május - 2019\képek\Kopacsi mes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240360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66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k-SK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4000" b="1" dirty="0" smtClean="0">
                <a:solidFill>
                  <a:schemeClr val="accent1">
                    <a:lumMod val="75000"/>
                  </a:schemeClr>
                </a:solidFill>
              </a:rPr>
              <a:t>Horvátországi </a:t>
            </a:r>
            <a:r>
              <a:rPr lang="sk-SK" sz="4000" b="1" dirty="0">
                <a:solidFill>
                  <a:schemeClr val="accent1">
                    <a:lumMod val="75000"/>
                  </a:schemeClr>
                </a:solidFill>
              </a:rPr>
              <a:t>Gerle Óvoda meséje:                              </a:t>
            </a:r>
            <a:r>
              <a:rPr lang="sk-SK" sz="4000" b="1" dirty="0">
                <a:solidFill>
                  <a:schemeClr val="accent6">
                    <a:lumMod val="75000"/>
                  </a:schemeClr>
                </a:solidFill>
              </a:rPr>
              <a:t>Kopácsi mese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k-SK" b="1" dirty="0">
                <a:solidFill>
                  <a:schemeClr val="accent6">
                    <a:lumMod val="75000"/>
                  </a:schemeClr>
                </a:solidFill>
              </a:rPr>
            </a:br>
            <a:endParaRPr lang="sk-SK" dirty="0"/>
          </a:p>
        </p:txBody>
      </p:sp>
      <p:pic>
        <p:nvPicPr>
          <p:cNvPr id="4" name="Tartalom helye 3" descr="C:\Users\Szilvia\Documents\Projekt-Erasmus\május - 2019\képek\kopácsi mese\20190503_14493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106688" cy="186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C:\Users\Szilvia\Documents\Projekt-Erasmus\május - 2019\képek\kopácsi mese\20190503_1515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68628"/>
            <a:ext cx="2651993" cy="156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C:\Users\Szilvia\Documents\Projekt-Erasmus\május - 2019\képek\kopácsi mese\20190503_1516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6920"/>
            <a:ext cx="266429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C:\Users\Szilvia\Documents\Projekt-Erasmus\május - 2019\képek\kopácsi mese\20190503_15173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89390"/>
            <a:ext cx="3960440" cy="216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C:\Users\Szilvia\Documents\Projekt-Erasmus\május - 2019\képek\kopácsi mese\20190503_15190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9128"/>
            <a:ext cx="3312368" cy="1996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C:\Users\Szilvia\Documents\Projekt-Erasmus\május - 2019\képek\kopácsi mese\20190503_15204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2791966" cy="180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71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:\Users\Szilvia\Documents\Projekt-Erasmus\május - 2019\képek\59178130_325896394762683_3768805949377085440_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64896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63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Pécsi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Kertvárosi Óvoda meséje:                                   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Grimm: A békakirály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k-SK" b="1" dirty="0">
                <a:solidFill>
                  <a:schemeClr val="accent1">
                    <a:lumMod val="75000"/>
                  </a:schemeClr>
                </a:solidFill>
              </a:rPr>
            </a:br>
            <a:endParaRPr lang="sk-SK" dirty="0"/>
          </a:p>
        </p:txBody>
      </p:sp>
      <p:pic>
        <p:nvPicPr>
          <p:cNvPr id="4" name="Tartalom helye 3" descr="C:\Users\Szilvia\Documents\Projekt-Erasmus\május - 2019\képek\Békakirály-pécsiek meséje\59425997_597520354101768_4512100462865940480_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32" y="4316512"/>
            <a:ext cx="3233333" cy="240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C:\Users\Szilvia\Documents\Projekt-Erasmus\május - 2019\képek\Békakirály-pécsiek meséje\59479834_354522345186037_2392283641272074240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52762"/>
            <a:ext cx="2750185" cy="20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C:\Users\Szilvia\Documents\Projekt-Erasmus\május - 2019\képek\Békakirály-pécsiek meséje\59458413_2302755856412863_2519347980981501952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7" y="4137186"/>
            <a:ext cx="1887220" cy="14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C:\Users\Szilvia\Documents\Projekt-Erasmus\május - 2019\képek\Békakirály-pécsiek meséje\59350706_496207237584972_8388573696096206848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2920047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C:\Users\Szilvia\Documents\Projekt-Erasmus\május - 2019\képek\Békakirály-pécsiek meséje\59388119_357739118185566_4493363083921588224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44" y="1124744"/>
            <a:ext cx="2196752" cy="153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C:\Users\Szilvia\Documents\Projekt-Erasmus\május - 2019\képek\Békakirály-pécsiek meséje\59337319_964403057063635_1160199605862793216_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6298"/>
            <a:ext cx="3427422" cy="2580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61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Kép 3" descr="C:\Users\Szilvia\Documents\Projekt-Erasmus\május - 2019\képek\Békakirály-pécsiek meséje\59350597_2319878294724853_354544340489469952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94814"/>
            <a:ext cx="2311400" cy="173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C:\Users\Szilvia\Documents\Projekt-Erasmus\május - 2019\képek\Békakirály-pécsiek meséje\59475760_365618454072082_5958810641190879232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0627"/>
            <a:ext cx="2698750" cy="2025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artalom helye 5" descr="C:\Users\Szilvia\Documents\Projekt-Erasmus\május - 2019\képek\Békakirály-pécsiek meséje\59547591_379106219370144_2593188055166746624_n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521365" cy="226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C:\Users\Szilvia\Documents\Projekt-Erasmus\május - 2019\képek\Békakirály-pécsiek meséje\59625782_2309450669376075_57340283007795200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8" y="3140968"/>
            <a:ext cx="2786452" cy="201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C:\Users\Szilvia\Documents\Projekt-Erasmus\május - 2019\képek\Békakirály-pécsiek meséje\59767885_389662635209087_3260136454067585024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24960"/>
            <a:ext cx="3024336" cy="203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C:\Users\Szilvia\Documents\Projekt-Erasmus\május - 2019\képek\bekakiraly mese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5517232"/>
            <a:ext cx="5760720" cy="854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482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144</Words>
  <Application>Microsoft Office PowerPoint</Application>
  <PresentationFormat>Diavetítés a képernyőre (4:3 oldalarány)</PresentationFormat>
  <Paragraphs>29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PowerPoint bemutató</vt:lpstr>
      <vt:lpstr>2019.május - Mesék másként! </vt:lpstr>
      <vt:lpstr>Szakmai továbbképzés óvodapedagógusoknak</vt:lpstr>
      <vt:lpstr>Anyák napja az óvodánkban</vt:lpstr>
      <vt:lpstr>Mesék határon innen és túl</vt:lpstr>
      <vt:lpstr> Horvátországi Gerle Óvoda meséje:                              Kopácsi mese </vt:lpstr>
      <vt:lpstr>PowerPoint bemutató</vt:lpstr>
      <vt:lpstr> Pécsi Kertvárosi Óvoda meséje:                                    Grimm: A békakirály </vt:lpstr>
      <vt:lpstr>PowerPoint bemutató</vt:lpstr>
      <vt:lpstr>PowerPoint bemutató</vt:lpstr>
      <vt:lpstr> Kolozsvári Csemete Református Óvoda meséje: Miért rövid a medve farka – román népmese </vt:lpstr>
      <vt:lpstr>PowerPoint bemutató</vt:lpstr>
      <vt:lpstr>  Székelyudvarhelyi Ficánka Napközi Otthon meséje: Kányádi Sándor: Léggömb, pitypang, pacsirta </vt:lpstr>
      <vt:lpstr> Pillangó csoport leporrellója</vt:lpstr>
      <vt:lpstr>4 ország 4 leporellója</vt:lpstr>
      <vt:lpstr>„Egyik kicsi, másik nagy“ . bábelőadás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Szilvia</dc:creator>
  <cp:lastModifiedBy>Szilvia</cp:lastModifiedBy>
  <cp:revision>16</cp:revision>
  <dcterms:created xsi:type="dcterms:W3CDTF">2019-05-20T07:09:53Z</dcterms:created>
  <dcterms:modified xsi:type="dcterms:W3CDTF">2019-06-09T13:14:01Z</dcterms:modified>
</cp:coreProperties>
</file>