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BA1B5-BEC5-4659-A929-AFFC2F665A0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CF2A0-8F38-488E-8CE1-A2BA88D257A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fff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F2A0-8F38-488E-8CE1-A2BA88D257AC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099A-830A-4489-BFFA-FB5920778162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D299-FFD7-49AD-A788-B4AAF7B63D2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pl-PL" sz="6700" b="1" dirty="0"/>
              <a:t>Program Erasmus </a:t>
            </a:r>
            <a:r>
              <a:rPr lang="pl-PL" sz="6700" b="1" dirty="0" smtClean="0"/>
              <a:t>+</a:t>
            </a:r>
            <a:br>
              <a:rPr lang="pl-PL" sz="6700" b="1" dirty="0" smtClean="0"/>
            </a:br>
            <a:r>
              <a:rPr lang="pl-PL" sz="6700" b="1" dirty="0" smtClean="0"/>
              <a:t> </a:t>
            </a:r>
            <a:r>
              <a:rPr lang="pl-PL" sz="6700" b="1" dirty="0"/>
              <a:t>w Zespole Placówek Oświatowych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i="1" dirty="0">
                <a:solidFill>
                  <a:schemeClr val="tx1"/>
                </a:solidFill>
              </a:rPr>
              <a:t>Program KA1 Mobilność kadry edukacji szkolnej  </a:t>
            </a:r>
            <a:r>
              <a:rPr lang="pl-PL" b="1" i="1" dirty="0" smtClean="0">
                <a:solidFill>
                  <a:schemeClr val="tx1"/>
                </a:solidFill>
              </a:rPr>
              <a:t>trwa </a:t>
            </a:r>
            <a:r>
              <a:rPr lang="pl-PL" b="1" i="1" dirty="0">
                <a:solidFill>
                  <a:schemeClr val="tx1"/>
                </a:solidFill>
              </a:rPr>
              <a:t>od 1 czerwca 2018r. do 31 października 2019r.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6000" b="1" i="1" dirty="0" smtClean="0"/>
              <a:t>Spotkanie nauczycieli w Niemczech</a:t>
            </a:r>
            <a:endParaRPr lang="pl-PL" sz="60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 W grudniu 2018r. odbyło się spotkanie nauczycieli szkół partnerskich </a:t>
            </a:r>
            <a:r>
              <a:rPr lang="pl-PL" dirty="0" smtClean="0"/>
              <a:t>w </a:t>
            </a:r>
            <a:r>
              <a:rPr lang="pl-PL" dirty="0"/>
              <a:t>Monchengladbach, w Niemczech, na którym zostały omówione szczegóły projektu oraz odbyło się szkolenie dotyczące narzędzi informatycznych używanych w projekcie.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i="1" dirty="0" smtClean="0"/>
              <a:t>Spotkanie w Turcji</a:t>
            </a:r>
            <a:endParaRPr lang="pl-PL" sz="60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W marcu 2019r. </a:t>
            </a:r>
            <a:r>
              <a:rPr lang="pl-PL" dirty="0" smtClean="0"/>
              <a:t>1 uczennica z klasy III gimnazjum oraz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3 </a:t>
            </a:r>
            <a:r>
              <a:rPr lang="pl-PL" dirty="0"/>
              <a:t>uczniów </a:t>
            </a:r>
            <a:r>
              <a:rPr lang="pl-PL" dirty="0" smtClean="0"/>
              <a:t>z klas VIII </a:t>
            </a:r>
            <a:r>
              <a:rPr lang="pl-PL" dirty="0" smtClean="0"/>
              <a:t>wyjedzie do </a:t>
            </a:r>
            <a:r>
              <a:rPr lang="pl-PL" b="1" dirty="0" err="1"/>
              <a:t>Anamur</a:t>
            </a:r>
            <a:r>
              <a:rPr lang="pl-PL" dirty="0"/>
              <a:t>, do Turcji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Uczniowie </a:t>
            </a:r>
            <a:r>
              <a:rPr lang="pl-PL" dirty="0"/>
              <a:t>będą pracować nad </a:t>
            </a:r>
            <a:r>
              <a:rPr lang="pl-PL" dirty="0" smtClean="0"/>
              <a:t>realizacją</a:t>
            </a:r>
          </a:p>
          <a:p>
            <a:pPr>
              <a:buNone/>
            </a:pPr>
            <a:r>
              <a:rPr lang="pl-PL" dirty="0" smtClean="0"/>
              <a:t>Cyfrowego Przewodnika </a:t>
            </a:r>
            <a:r>
              <a:rPr lang="pl-PL" dirty="0"/>
              <a:t>Turystycznego, używając </a:t>
            </a:r>
            <a:r>
              <a:rPr lang="pl-PL" dirty="0" smtClean="0"/>
              <a:t>narzędzi</a:t>
            </a:r>
          </a:p>
          <a:p>
            <a:pPr>
              <a:buNone/>
            </a:pPr>
            <a:r>
              <a:rPr lang="pl-PL" dirty="0" smtClean="0"/>
              <a:t>Web.2.0 </a:t>
            </a:r>
          </a:p>
          <a:p>
            <a:pPr>
              <a:buNone/>
            </a:pPr>
            <a:r>
              <a:rPr lang="pl-PL" dirty="0" smtClean="0"/>
              <a:t>Uczniowie będą: </a:t>
            </a:r>
          </a:p>
          <a:p>
            <a:pPr>
              <a:buNone/>
            </a:pPr>
            <a:r>
              <a:rPr lang="pl-PL" dirty="0" smtClean="0"/>
              <a:t>-</a:t>
            </a:r>
            <a:r>
              <a:rPr lang="pl-PL" dirty="0" smtClean="0"/>
              <a:t>zwiedzać okolice miasta </a:t>
            </a:r>
            <a:r>
              <a:rPr lang="pl-PL" dirty="0" err="1" smtClean="0"/>
              <a:t>Anamur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/>
              <a:t>-</a:t>
            </a:r>
            <a:r>
              <a:rPr lang="pl-PL" dirty="0" smtClean="0"/>
              <a:t>zbierać materiały do projektu</a:t>
            </a:r>
          </a:p>
          <a:p>
            <a:pPr>
              <a:buNone/>
            </a:pPr>
            <a:r>
              <a:rPr lang="pl-PL" dirty="0"/>
              <a:t>-</a:t>
            </a:r>
            <a:r>
              <a:rPr lang="pl-PL" dirty="0" smtClean="0"/>
              <a:t>tworzyć </a:t>
            </a:r>
            <a:r>
              <a:rPr lang="pl-PL" dirty="0"/>
              <a:t>filmy wideo, </a:t>
            </a:r>
            <a:r>
              <a:rPr lang="pl-PL" dirty="0" err="1" smtClean="0"/>
              <a:t>e-booki</a:t>
            </a:r>
            <a:endParaRPr lang="pl-PL" dirty="0" smtClean="0"/>
          </a:p>
          <a:p>
            <a:pPr>
              <a:buNone/>
            </a:pPr>
            <a:r>
              <a:rPr lang="pl-PL" dirty="0"/>
              <a:t>-</a:t>
            </a:r>
            <a:r>
              <a:rPr lang="pl-PL" dirty="0" smtClean="0"/>
              <a:t> </a:t>
            </a:r>
            <a:r>
              <a:rPr lang="pl-PL" dirty="0"/>
              <a:t>następnie  umieszczać je na </a:t>
            </a:r>
            <a:r>
              <a:rPr lang="pl-PL" dirty="0" smtClean="0"/>
              <a:t>mapie projektu</a:t>
            </a:r>
            <a:endParaRPr lang="pl-PL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b="1" i="1" dirty="0" smtClean="0"/>
              <a:t>Spotkanie partnerów w Winnicy</a:t>
            </a:r>
            <a:endParaRPr lang="pl-PL" sz="54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W czerwcu </a:t>
            </a:r>
            <a:r>
              <a:rPr lang="pl-PL" dirty="0"/>
              <a:t>2019r. uczniowie  i nauczyciele krajów </a:t>
            </a:r>
            <a:r>
              <a:rPr lang="pl-PL" dirty="0" smtClean="0"/>
              <a:t>partnerskich </a:t>
            </a:r>
            <a:r>
              <a:rPr lang="pl-PL" dirty="0"/>
              <a:t>będą gościć w Winnicy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   Zapraszamy </a:t>
            </a:r>
            <a:r>
              <a:rPr lang="pl-PL" dirty="0"/>
              <a:t>Państwa do uczestnictwa w projekcie międzynarodowym i zapraszania uczniów z innych krajów do swoich domów. Mobilność będzie trwała od </a:t>
            </a:r>
            <a:r>
              <a:rPr lang="pl-PL" dirty="0">
                <a:solidFill>
                  <a:srgbClr val="C00000"/>
                </a:solidFill>
              </a:rPr>
              <a:t>2 do 8 </a:t>
            </a:r>
            <a:r>
              <a:rPr lang="pl-PL" dirty="0" smtClean="0">
                <a:solidFill>
                  <a:srgbClr val="C00000"/>
                </a:solidFill>
              </a:rPr>
              <a:t>czerwca 2019r.</a:t>
            </a:r>
          </a:p>
          <a:p>
            <a:pPr>
              <a:buNone/>
            </a:pPr>
            <a:r>
              <a:rPr lang="pl-PL" dirty="0" smtClean="0">
                <a:solidFill>
                  <a:srgbClr val="C00000"/>
                </a:solidFill>
              </a:rPr>
              <a:t>    </a:t>
            </a:r>
            <a:r>
              <a:rPr lang="pl-PL" sz="2600" dirty="0" smtClean="0"/>
              <a:t>Uczniowie </a:t>
            </a:r>
            <a:r>
              <a:rPr lang="pl-PL" sz="2600" dirty="0"/>
              <a:t>będą cały dzień brać udział w </a:t>
            </a:r>
            <a:r>
              <a:rPr lang="pl-PL" sz="2600" dirty="0" smtClean="0"/>
              <a:t>zajęciach</a:t>
            </a:r>
            <a:r>
              <a:rPr lang="pl-PL" sz="2600" dirty="0"/>
              <a:t> </a:t>
            </a:r>
            <a:r>
              <a:rPr lang="pl-PL" sz="2600" dirty="0" smtClean="0"/>
              <a:t>i będą potrzebować noclegów w rodzinach naszych uczniów.</a:t>
            </a:r>
            <a:endParaRPr lang="pl-P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i="1" dirty="0" smtClean="0"/>
              <a:t>Spotkanie w Portugalii</a:t>
            </a:r>
            <a:endParaRPr lang="pl-PL" sz="60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3600" dirty="0" smtClean="0"/>
              <a:t>   W </a:t>
            </a:r>
            <a:r>
              <a:rPr lang="pl-PL" sz="3600" dirty="0"/>
              <a:t>październiku 2019r. partnerzy spotkają się w </a:t>
            </a:r>
            <a:r>
              <a:rPr lang="pl-PL" sz="3600" b="1" dirty="0"/>
              <a:t>Mai, koło Porto</a:t>
            </a:r>
            <a:r>
              <a:rPr lang="pl-PL" sz="3600" dirty="0"/>
              <a:t>, w Portugalii</a:t>
            </a:r>
            <a:r>
              <a:rPr lang="pl-PL" sz="3600" dirty="0" smtClean="0"/>
              <a:t>.</a:t>
            </a:r>
            <a:endParaRPr lang="pl-PL" sz="3600" dirty="0"/>
          </a:p>
          <a:p>
            <a:pPr>
              <a:lnSpc>
                <a:spcPct val="150000"/>
              </a:lnSpc>
              <a:buNone/>
            </a:pPr>
            <a:r>
              <a:rPr lang="pl-PL" sz="3600" dirty="0" smtClean="0"/>
              <a:t>   Będą </a:t>
            </a:r>
            <a:r>
              <a:rPr lang="pl-PL" sz="3600" dirty="0"/>
              <a:t>pracować nad muzeum </a:t>
            </a:r>
            <a:r>
              <a:rPr lang="pl-PL" sz="3600" dirty="0" smtClean="0"/>
              <a:t>3D</a:t>
            </a:r>
          </a:p>
          <a:p>
            <a:pPr>
              <a:lnSpc>
                <a:spcPct val="150000"/>
              </a:lnSpc>
              <a:buNone/>
            </a:pPr>
            <a:r>
              <a:rPr lang="pl-PL" sz="3600" dirty="0"/>
              <a:t> </a:t>
            </a:r>
            <a:r>
              <a:rPr lang="pl-PL" sz="3600" dirty="0" smtClean="0"/>
              <a:t>   </a:t>
            </a:r>
            <a:r>
              <a:rPr lang="pl-PL" sz="3600" dirty="0"/>
              <a:t>i umieszczać zdjęcia i wideo na naszej cyfrowej mapie.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i="1" dirty="0" smtClean="0"/>
              <a:t>Spotkanie na Litwie</a:t>
            </a:r>
            <a:endParaRPr lang="pl-PL" sz="60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6000" dirty="0" smtClean="0"/>
              <a:t>W </a:t>
            </a:r>
            <a:r>
              <a:rPr lang="pl-PL" sz="6000" dirty="0"/>
              <a:t>lutym 2020r.  </a:t>
            </a:r>
            <a:r>
              <a:rPr lang="pl-PL" sz="6000" dirty="0" smtClean="0"/>
              <a:t>warsztaty i wycieczki projektowe będą mieć miejsce w </a:t>
            </a:r>
            <a:r>
              <a:rPr lang="pl-PL" sz="6000" b="1" dirty="0"/>
              <a:t>Kiejdanach</a:t>
            </a:r>
            <a:r>
              <a:rPr lang="pl-PL" sz="6000" dirty="0"/>
              <a:t>, na </a:t>
            </a:r>
            <a:r>
              <a:rPr lang="pl-PL" sz="6000" dirty="0" smtClean="0"/>
              <a:t>Litwie.</a:t>
            </a:r>
            <a:endParaRPr lang="pl-PL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i="1" dirty="0" smtClean="0"/>
              <a:t>Spotkanie we Włoszech</a:t>
            </a:r>
            <a:endParaRPr lang="pl-PL" sz="60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pl-PL" sz="5400" dirty="0"/>
              <a:t>W maju 2020r. p</a:t>
            </a:r>
            <a:r>
              <a:rPr lang="pl-PL" sz="5400" dirty="0" smtClean="0"/>
              <a:t>artnerzy</a:t>
            </a:r>
          </a:p>
          <a:p>
            <a:pPr>
              <a:buNone/>
            </a:pPr>
            <a:r>
              <a:rPr lang="pl-PL" sz="5400" dirty="0" smtClean="0"/>
              <a:t>zakończą projekt </a:t>
            </a:r>
          </a:p>
          <a:p>
            <a:pPr>
              <a:buNone/>
            </a:pPr>
            <a:r>
              <a:rPr lang="pl-PL" sz="5400" dirty="0" smtClean="0"/>
              <a:t>w </a:t>
            </a:r>
            <a:r>
              <a:rPr lang="pl-PL" sz="5400" b="1" dirty="0" err="1"/>
              <a:t>Cerveteri</a:t>
            </a:r>
            <a:r>
              <a:rPr lang="pl-PL" sz="5400" b="1" dirty="0"/>
              <a:t>, koło Rzymu, </a:t>
            </a:r>
            <a:endParaRPr lang="pl-PL" sz="5400" b="1" dirty="0" smtClean="0"/>
          </a:p>
          <a:p>
            <a:pPr>
              <a:buNone/>
            </a:pPr>
            <a:r>
              <a:rPr lang="pl-PL" sz="5400" dirty="0" smtClean="0"/>
              <a:t>we </a:t>
            </a:r>
            <a:r>
              <a:rPr lang="pl-PL" sz="5400" dirty="0"/>
              <a:t>Włoszech.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zakończy się w sierpniu 2020r, opublikowaniem naszego Cyfrowego Przewodnika Turystycznego w sieci.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pl-PL" sz="6000" dirty="0" smtClean="0"/>
              <a:t>Tytuł </a:t>
            </a:r>
            <a:r>
              <a:rPr lang="pl-PL" sz="6000" dirty="0"/>
              <a:t>projektu</a:t>
            </a:r>
            <a:r>
              <a:rPr lang="pl-PL" sz="6000" dirty="0" smtClean="0"/>
              <a:t>: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8000" b="1" dirty="0" smtClean="0"/>
              <a:t>Okno na Europę</a:t>
            </a:r>
            <a:endParaRPr lang="pl-PL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/>
              <a:t>Cele projektu: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Podniesienie kompetencji językowych nauczycieli</a:t>
            </a:r>
          </a:p>
          <a:p>
            <a:pPr lvl="0"/>
            <a:r>
              <a:rPr lang="pl-PL" dirty="0"/>
              <a:t>Wdrożenie </a:t>
            </a:r>
            <a:r>
              <a:rPr lang="pl-PL" dirty="0" err="1"/>
              <a:t>eTwinning</a:t>
            </a:r>
            <a:r>
              <a:rPr lang="pl-PL" dirty="0"/>
              <a:t> </a:t>
            </a:r>
          </a:p>
          <a:p>
            <a:pPr lvl="0"/>
            <a:r>
              <a:rPr lang="pl-PL" dirty="0"/>
              <a:t>Rozwinięcie współpracy międzynarodowej</a:t>
            </a:r>
          </a:p>
          <a:p>
            <a:pPr lvl="0"/>
            <a:r>
              <a:rPr lang="pl-PL" dirty="0"/>
              <a:t>Wdrożenie innowacji: CLIL</a:t>
            </a:r>
          </a:p>
          <a:p>
            <a:pPr lvl="0"/>
            <a:r>
              <a:rPr lang="pl-PL" dirty="0"/>
              <a:t>Dostosowanie programu nauczania języka angielskiego do europejskich realiów</a:t>
            </a:r>
          </a:p>
          <a:p>
            <a:pPr lvl="0"/>
            <a:r>
              <a:rPr lang="pl-PL" dirty="0"/>
              <a:t>Wzmacnianie poczucia europejskiego obywatelstwa i promowanie postaw otwartości, tolerancji i poszanowania różnorodności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/>
              <a:t>Mobilności nauczycieli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3600" dirty="0" smtClean="0"/>
              <a:t>   Ośmiu </a:t>
            </a:r>
            <a:r>
              <a:rPr lang="pl-PL" sz="3600" dirty="0"/>
              <a:t>nauczycieli bierze </a:t>
            </a:r>
            <a:r>
              <a:rPr lang="pl-PL" sz="3600" dirty="0" smtClean="0"/>
              <a:t>udział w szkoleniach językowych i  metodycznych.</a:t>
            </a:r>
          </a:p>
          <a:p>
            <a:r>
              <a:rPr lang="pl-PL" sz="3600" dirty="0"/>
              <a:t>We wrześniu 2018r. p. Anita Piechocka-Wenda i p. Krystyna </a:t>
            </a:r>
            <a:r>
              <a:rPr lang="pl-PL" sz="3600" dirty="0" err="1"/>
              <a:t>Roze</a:t>
            </a:r>
            <a:r>
              <a:rPr lang="pl-PL" sz="3600" dirty="0"/>
              <a:t> </a:t>
            </a:r>
            <a:r>
              <a:rPr lang="pl-PL" sz="3600" dirty="0" smtClean="0"/>
              <a:t>wzięły </a:t>
            </a:r>
            <a:r>
              <a:rPr lang="pl-PL" sz="3600" dirty="0"/>
              <a:t>udział w szkoleniu językowym w Londynie. </a:t>
            </a:r>
          </a:p>
          <a:p>
            <a:r>
              <a:rPr lang="pl-PL" sz="3600" dirty="0"/>
              <a:t>P. Jolanta </a:t>
            </a:r>
            <a:r>
              <a:rPr lang="pl-PL" sz="3600" dirty="0" smtClean="0"/>
              <a:t>Grabarek wzięła udział </a:t>
            </a:r>
            <a:r>
              <a:rPr lang="pl-PL" sz="3600" dirty="0"/>
              <a:t>w szkoleniu metodycznym we Florencji, we Włoszech. </a:t>
            </a:r>
          </a:p>
          <a:p>
            <a:pPr>
              <a:buNone/>
            </a:pPr>
            <a:endParaRPr lang="pl-PL" sz="36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pl-PL" b="1" dirty="0" smtClean="0"/>
              <a:t>Działania w szkole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4000" dirty="0"/>
              <a:t>Nauczyciele pracują obecnie nad wdrożeniem działań zaplanowanych w </a:t>
            </a:r>
            <a:r>
              <a:rPr lang="pl-PL" sz="4000" dirty="0" smtClean="0"/>
              <a:t>projekcie, m.in.</a:t>
            </a:r>
          </a:p>
          <a:p>
            <a:pPr>
              <a:buFontTx/>
              <a:buChar char="-"/>
            </a:pPr>
            <a:r>
              <a:rPr lang="pl-PL" dirty="0" smtClean="0"/>
              <a:t>Projekt </a:t>
            </a:r>
            <a:r>
              <a:rPr lang="pl-PL" dirty="0" err="1" smtClean="0"/>
              <a:t>Etwinning</a:t>
            </a:r>
            <a:r>
              <a:rPr lang="pl-PL" dirty="0" smtClean="0"/>
              <a:t>: Świąteczne gotowanie i śpiewanie</a:t>
            </a:r>
          </a:p>
          <a:p>
            <a:pPr>
              <a:buFontTx/>
              <a:buChar char="-"/>
            </a:pPr>
            <a:r>
              <a:rPr lang="pl-PL" dirty="0" smtClean="0"/>
              <a:t>Wdrożeniem elementów CLIL (język angielski na różnych przedmiotach</a:t>
            </a:r>
            <a:r>
              <a:rPr lang="pl-PL" sz="4000" dirty="0" smtClean="0"/>
              <a:t>)</a:t>
            </a:r>
          </a:p>
          <a:p>
            <a:pPr>
              <a:buFontTx/>
              <a:buChar char="-"/>
            </a:pPr>
            <a:r>
              <a:rPr lang="pl-PL" dirty="0" smtClean="0"/>
              <a:t>Nowoczesne metody nauczania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Mobilności w II semestrze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maju 2019r. p. Małgorzata </a:t>
            </a:r>
            <a:r>
              <a:rPr lang="pl-PL" dirty="0" err="1"/>
              <a:t>Grzymkowska</a:t>
            </a:r>
            <a:r>
              <a:rPr lang="pl-PL" dirty="0"/>
              <a:t> i  p. Monika Gnatowska wyjeżdżają na kurs języka angielskiego na Maltę.</a:t>
            </a:r>
          </a:p>
          <a:p>
            <a:r>
              <a:rPr lang="pl-PL" dirty="0"/>
              <a:t>W lipcu 2019r. p. Monika Paszkowska i p. Katarzyna Chojnacka wyjeżdżają na szkolenie metodyczne do Cork, w Irlandii.</a:t>
            </a:r>
          </a:p>
          <a:p>
            <a:r>
              <a:rPr lang="pl-PL" dirty="0"/>
              <a:t>W lipcu 2019r. p. Tomasz Szeliga wyjeżdża na kurs języka angielskiego na Maltę.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Program Erasmus 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400" b="1" dirty="0" smtClean="0">
                <a:solidFill>
                  <a:srgbClr val="0070C0"/>
                </a:solidFill>
              </a:rPr>
              <a:t>Projekt K2 </a:t>
            </a:r>
          </a:p>
          <a:p>
            <a:pPr>
              <a:buNone/>
            </a:pPr>
            <a:r>
              <a:rPr lang="pl-PL" sz="4400" b="1" dirty="0" smtClean="0"/>
              <a:t>Partnerstwa </a:t>
            </a:r>
            <a:r>
              <a:rPr lang="pl-PL" sz="4400" b="1" dirty="0"/>
              <a:t>strategiczne </a:t>
            </a:r>
            <a:endParaRPr lang="pl-PL" sz="4400" b="1" dirty="0" smtClean="0"/>
          </a:p>
          <a:p>
            <a:pPr>
              <a:buNone/>
            </a:pPr>
            <a:r>
              <a:rPr lang="pl-PL" sz="4400" b="1" dirty="0" smtClean="0"/>
              <a:t>na </a:t>
            </a:r>
            <a:r>
              <a:rPr lang="pl-PL" sz="4400" b="1" dirty="0"/>
              <a:t>rzecz edukacji szkolnej </a:t>
            </a:r>
            <a:endParaRPr lang="pl-PL" sz="4400" b="1" dirty="0" smtClean="0"/>
          </a:p>
          <a:p>
            <a:pPr>
              <a:buNone/>
            </a:pPr>
            <a:r>
              <a:rPr lang="pl-PL" sz="4400" b="1" dirty="0" smtClean="0"/>
              <a:t>-</a:t>
            </a:r>
            <a:r>
              <a:rPr lang="pl-PL" sz="4400" b="1" dirty="0"/>
              <a:t>wymiana dobrych praktyk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016224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Tytuł projektu: </a:t>
            </a:r>
            <a:r>
              <a:rPr lang="pl-PL" i="1" dirty="0" smtClean="0">
                <a:solidFill>
                  <a:srgbClr val="0070C0"/>
                </a:solidFill>
              </a:rPr>
              <a:t>Digital </a:t>
            </a:r>
            <a:r>
              <a:rPr lang="pl-PL" i="1" dirty="0" err="1" smtClean="0">
                <a:solidFill>
                  <a:srgbClr val="0070C0"/>
                </a:solidFill>
              </a:rPr>
              <a:t>Tourist</a:t>
            </a:r>
            <a:r>
              <a:rPr lang="pl-PL" i="1" dirty="0" smtClean="0">
                <a:solidFill>
                  <a:srgbClr val="0070C0"/>
                </a:solidFill>
              </a:rPr>
              <a:t> Guide- Cyfrowy Przewodnik Turyst</a:t>
            </a:r>
            <a:r>
              <a:rPr lang="pl-PL" dirty="0" smtClean="0">
                <a:solidFill>
                  <a:srgbClr val="0070C0"/>
                </a:solidFill>
              </a:rPr>
              <a:t>yczny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>
                <a:solidFill>
                  <a:srgbClr val="00B050"/>
                </a:solidFill>
              </a:rPr>
              <a:t>Czas </a:t>
            </a:r>
            <a:r>
              <a:rPr lang="pl-PL" dirty="0">
                <a:solidFill>
                  <a:srgbClr val="00B050"/>
                </a:solidFill>
              </a:rPr>
              <a:t>trwania: 2 lata ( 01.09.2018-31.08.2020</a:t>
            </a:r>
            <a:r>
              <a:rPr lang="pl-PL" dirty="0"/>
              <a:t>)</a:t>
            </a:r>
          </a:p>
          <a:p>
            <a:pPr lvl="0"/>
            <a:r>
              <a:rPr lang="pl-PL" dirty="0"/>
              <a:t>Partnerzy</a:t>
            </a:r>
            <a:r>
              <a:rPr lang="pl-PL" dirty="0" smtClean="0"/>
              <a:t>:</a:t>
            </a:r>
          </a:p>
          <a:p>
            <a:pPr lvl="0">
              <a:buNone/>
            </a:pPr>
            <a:r>
              <a:rPr lang="pl-PL" dirty="0" smtClean="0"/>
              <a:t> 		Niemcy  </a:t>
            </a:r>
          </a:p>
          <a:p>
            <a:pPr lvl="0">
              <a:buNone/>
            </a:pPr>
            <a:r>
              <a:rPr lang="pl-PL" dirty="0" smtClean="0"/>
              <a:t>			 Turcja</a:t>
            </a:r>
          </a:p>
          <a:p>
            <a:pPr lvl="0">
              <a:buNone/>
            </a:pPr>
            <a:r>
              <a:rPr lang="pl-PL" dirty="0" smtClean="0"/>
              <a:t>				Polska</a:t>
            </a:r>
          </a:p>
          <a:p>
            <a:pPr lvl="0">
              <a:buNone/>
            </a:pPr>
            <a:r>
              <a:rPr lang="pl-PL" dirty="0" smtClean="0"/>
              <a:t>					Portugalia</a:t>
            </a:r>
          </a:p>
          <a:p>
            <a:pPr lvl="0">
              <a:buNone/>
            </a:pPr>
            <a:r>
              <a:rPr lang="pl-PL" dirty="0" smtClean="0"/>
              <a:t> 							Litwa</a:t>
            </a:r>
          </a:p>
          <a:p>
            <a:pPr lvl="0">
              <a:buNone/>
            </a:pPr>
            <a:r>
              <a:rPr lang="pl-PL" dirty="0" smtClean="0"/>
              <a:t>								Włochy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/>
              <a:t>Cele główne projektu: 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promocja </a:t>
            </a:r>
            <a:r>
              <a:rPr lang="pl-PL" dirty="0"/>
              <a:t>regionu danego kraju </a:t>
            </a:r>
            <a:endParaRPr lang="pl-PL" dirty="0" smtClean="0"/>
          </a:p>
          <a:p>
            <a:pPr lvl="0">
              <a:buNone/>
            </a:pPr>
            <a:r>
              <a:rPr lang="pl-PL" dirty="0"/>
              <a:t> </a:t>
            </a:r>
            <a:r>
              <a:rPr lang="pl-PL" dirty="0" smtClean="0"/>
              <a:t>     (przy </a:t>
            </a:r>
            <a:r>
              <a:rPr lang="pl-PL" dirty="0"/>
              <a:t>użyciu narzędzi  Web.2.0 </a:t>
            </a:r>
            <a:r>
              <a:rPr lang="pl-PL" dirty="0" smtClean="0"/>
              <a:t>)</a:t>
            </a:r>
            <a:endParaRPr lang="pl-PL" dirty="0"/>
          </a:p>
          <a:p>
            <a:pPr lvl="0"/>
            <a:r>
              <a:rPr lang="pl-PL" dirty="0" smtClean="0"/>
              <a:t> </a:t>
            </a:r>
            <a:r>
              <a:rPr lang="pl-PL" dirty="0"/>
              <a:t>stworzenie platformy do nauki na dystans na której uczniowie będą tworzyć mapy, </a:t>
            </a:r>
            <a:r>
              <a:rPr lang="pl-PL" dirty="0" err="1"/>
              <a:t>ebooki</a:t>
            </a:r>
            <a:r>
              <a:rPr lang="pl-PL" dirty="0"/>
              <a:t>, materiały audio i video oraz interaktywne muzea)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548</Words>
  <Application>Microsoft Office PowerPoint</Application>
  <PresentationFormat>Pokaz na ekranie (4:3)</PresentationFormat>
  <Paragraphs>74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Program Erasmus +  w Zespole Placówek Oświatowych </vt:lpstr>
      <vt:lpstr>Tytuł projektu:</vt:lpstr>
      <vt:lpstr>Cele projektu:</vt:lpstr>
      <vt:lpstr>Mobilności nauczycieli</vt:lpstr>
      <vt:lpstr>Działania w szkole</vt:lpstr>
      <vt:lpstr>Mobilności w II semestrze</vt:lpstr>
      <vt:lpstr>Program Erasmus +</vt:lpstr>
      <vt:lpstr>Tytuł projektu: Digital Tourist Guide- Cyfrowy Przewodnik Turystyczny </vt:lpstr>
      <vt:lpstr>Cele główne projektu: </vt:lpstr>
      <vt:lpstr>Spotkanie nauczycieli w Niemczech</vt:lpstr>
      <vt:lpstr>Spotkanie w Turcji</vt:lpstr>
      <vt:lpstr>Spotkanie partnerów w Winnicy</vt:lpstr>
      <vt:lpstr>Spotkanie w Portugalii</vt:lpstr>
      <vt:lpstr>Spotkanie na Litwie</vt:lpstr>
      <vt:lpstr>Spotkanie we Włoszech</vt:lpstr>
      <vt:lpstr>Projekt zakończy się w sierpniu 2020r, opublikowaniem naszego Cyfrowego Przewodnika Turystycznego w sieci.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Erasmus +  w Zespole Placówek Oświatowych</dc:title>
  <dc:creator>Użytkownik systemu Windows</dc:creator>
  <cp:lastModifiedBy>Użytkownik systemu Windows</cp:lastModifiedBy>
  <cp:revision>6</cp:revision>
  <dcterms:created xsi:type="dcterms:W3CDTF">2019-01-22T18:11:28Z</dcterms:created>
  <dcterms:modified xsi:type="dcterms:W3CDTF">2019-01-22T19:08:09Z</dcterms:modified>
</cp:coreProperties>
</file>