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34" r:id="rId12"/>
  </p:sldIdLst>
  <p:sldSz cx="9906000" cy="6858000" type="A4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>
          <p15:clr>
            <a:srgbClr val="A4A3A4"/>
          </p15:clr>
        </p15:guide>
        <p15:guide id="2" pos="46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B0030"/>
    <a:srgbClr val="D9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3" autoAdjust="0"/>
    <p:restoredTop sz="94189" autoAdjust="0"/>
  </p:normalViewPr>
  <p:slideViewPr>
    <p:cSldViewPr>
      <p:cViewPr>
        <p:scale>
          <a:sx n="76" d="100"/>
          <a:sy n="76" d="100"/>
        </p:scale>
        <p:origin x="-960" y="-54"/>
      </p:cViewPr>
      <p:guideLst>
        <p:guide orient="horz" pos="527"/>
        <p:guide pos="4617"/>
      </p:guideLst>
    </p:cSldViewPr>
  </p:slideViewPr>
  <p:outlineViewPr>
    <p:cViewPr>
      <p:scale>
        <a:sx n="33" d="100"/>
        <a:sy n="33" d="100"/>
      </p:scale>
      <p:origin x="0" y="-124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4FA617-6E39-4D07-A139-4728228FF15C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294866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CEE81A-B750-490B-8230-2C5D77F0494D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292114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B78C63-5BCF-405E-B838-A3467443A605}" type="slidenum">
              <a:rPr lang="de-DE" altLang="pl-PL" smtClean="0"/>
              <a:pPr>
                <a:spcBef>
                  <a:spcPct val="0"/>
                </a:spcBef>
              </a:pPr>
              <a:t>1</a:t>
            </a:fld>
            <a:endParaRPr lang="de-DE" altLang="pl-PL" smtClean="0"/>
          </a:p>
        </p:txBody>
      </p:sp>
    </p:spTree>
    <p:extLst>
      <p:ext uri="{BB962C8B-B14F-4D97-AF65-F5344CB8AC3E}">
        <p14:creationId xmlns:p14="http://schemas.microsoft.com/office/powerpoint/2010/main" val="251861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6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47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91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55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6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13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8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75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75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858F1-F56E-41C1-B46B-8CCB1E0FE9C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2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-17751" y="0"/>
            <a:ext cx="9923751" cy="83671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rostokąt 8"/>
          <p:cNvSpPr/>
          <p:nvPr userDrawn="1"/>
        </p:nvSpPr>
        <p:spPr>
          <a:xfrm>
            <a:off x="-17751" y="4437112"/>
            <a:ext cx="1082319" cy="242088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rostokąt 9"/>
          <p:cNvSpPr/>
          <p:nvPr userDrawn="1"/>
        </p:nvSpPr>
        <p:spPr>
          <a:xfrm>
            <a:off x="-15552" y="5877272"/>
            <a:ext cx="344488" cy="9807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16" y="108624"/>
            <a:ext cx="720080" cy="949556"/>
          </a:xfrm>
          <a:prstGeom prst="ellipse">
            <a:avLst/>
          </a:prstGeom>
          <a:ln w="63500" cap="rnd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pole tekstowe 11"/>
          <p:cNvSpPr txBox="1"/>
          <p:nvPr userDrawn="1"/>
        </p:nvSpPr>
        <p:spPr>
          <a:xfrm>
            <a:off x="7455439" y="204827"/>
            <a:ext cx="158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Szkoła Podstawowa nr 2 </a:t>
            </a:r>
            <a:br>
              <a:rPr lang="pl-PL" sz="1000" dirty="0" smtClean="0"/>
            </a:br>
            <a:r>
              <a:rPr lang="pl-PL" sz="1000" dirty="0" smtClean="0"/>
              <a:t>im. Adama Mickiewicza </a:t>
            </a:r>
          </a:p>
          <a:p>
            <a:pPr algn="ctr"/>
            <a:r>
              <a:rPr lang="pl-PL" sz="1000" dirty="0" smtClean="0"/>
              <a:t>W Kłobucku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45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65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98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68400"/>
            <a:ext cx="8135937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pl-PL" smtClean="0"/>
              <a:t>Textmasterformate durch Klicken bearbeiten</a:t>
            </a:r>
          </a:p>
          <a:p>
            <a:pPr lvl="0"/>
            <a:endParaRPr lang="de-CH" altLang="pl-PL" smtClean="0"/>
          </a:p>
          <a:p>
            <a:pPr lvl="1"/>
            <a:r>
              <a:rPr lang="de-DE" altLang="pl-PL" smtClean="0"/>
              <a:t>Zweite Ebene</a:t>
            </a:r>
          </a:p>
          <a:p>
            <a:pPr lvl="2"/>
            <a:r>
              <a:rPr lang="de-DE" altLang="pl-PL" smtClean="0"/>
              <a:t>Dritte Ebene</a:t>
            </a:r>
          </a:p>
          <a:p>
            <a:pPr lvl="3"/>
            <a:r>
              <a:rPr lang="de-DE" altLang="pl-PL" smtClean="0"/>
              <a:t>Vierte Ebene</a:t>
            </a:r>
          </a:p>
          <a:p>
            <a:pPr lvl="4"/>
            <a:r>
              <a:rPr lang="de-DE" altLang="pl-PL" smtClean="0"/>
              <a:t>Fünfte Ebene</a:t>
            </a:r>
          </a:p>
          <a:p>
            <a:pPr lvl="0"/>
            <a:endParaRPr lang="de-CH" altLang="pl-PL" smtClean="0"/>
          </a:p>
          <a:p>
            <a:pPr lvl="0"/>
            <a:endParaRPr lang="de-CH" altLang="pl-PL" smtClean="0"/>
          </a:p>
          <a:p>
            <a:pPr lvl="0"/>
            <a:endParaRPr lang="de-CH" altLang="pl-PL" smtClean="0"/>
          </a:p>
          <a:p>
            <a:pPr lvl="0"/>
            <a:endParaRPr lang="de-CH" altLang="pl-PL" smtClean="0"/>
          </a:p>
          <a:p>
            <a:pPr lvl="0"/>
            <a:endParaRPr lang="de-CH" altLang="pl-PL" smtClean="0"/>
          </a:p>
          <a:p>
            <a:pPr lvl="0"/>
            <a:endParaRPr lang="de-CH" altLang="pl-PL" smtClean="0"/>
          </a:p>
          <a:p>
            <a:pPr lvl="0"/>
            <a:endParaRPr lang="de-CH" altLang="pl-PL" smtClean="0"/>
          </a:p>
          <a:p>
            <a:pPr lvl="0"/>
            <a:endParaRPr lang="de-DE" altLang="pl-PL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-17751" y="0"/>
            <a:ext cx="9923751" cy="83671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rostokąt 10"/>
          <p:cNvSpPr/>
          <p:nvPr userDrawn="1"/>
        </p:nvSpPr>
        <p:spPr>
          <a:xfrm>
            <a:off x="0" y="6192838"/>
            <a:ext cx="9923751" cy="66516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rostokąt 11"/>
          <p:cNvSpPr/>
          <p:nvPr userDrawn="1"/>
        </p:nvSpPr>
        <p:spPr>
          <a:xfrm>
            <a:off x="0" y="6468250"/>
            <a:ext cx="128464" cy="3897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16" y="108624"/>
            <a:ext cx="720080" cy="949556"/>
          </a:xfrm>
          <a:prstGeom prst="ellipse">
            <a:avLst/>
          </a:prstGeom>
          <a:ln w="63500" cap="rnd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ole tekstowe 7"/>
          <p:cNvSpPr txBox="1"/>
          <p:nvPr userDrawn="1"/>
        </p:nvSpPr>
        <p:spPr>
          <a:xfrm>
            <a:off x="7455439" y="204827"/>
            <a:ext cx="158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Szkoła Podstawowa nr 2 </a:t>
            </a:r>
            <a:br>
              <a:rPr lang="pl-PL" sz="1000" dirty="0" smtClean="0"/>
            </a:br>
            <a:r>
              <a:rPr lang="pl-PL" sz="1000" dirty="0" smtClean="0"/>
              <a:t>im. Adama Mickiewicza </a:t>
            </a:r>
          </a:p>
          <a:p>
            <a:pPr algn="ctr"/>
            <a:r>
              <a:rPr lang="pl-PL" sz="1000" dirty="0" smtClean="0"/>
              <a:t>W Kłobucku</a:t>
            </a:r>
            <a:endParaRPr lang="de-D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8" r:id="rId2"/>
    <p:sldLayoutId id="2147483908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defRPr sz="2000" b="1" i="1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52600" y="4797152"/>
            <a:ext cx="8352928" cy="1254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3600" i="1" kern="1200" dirty="0" smtClean="0">
                <a:solidFill>
                  <a:srgbClr val="DB0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Temat: Zdrowy styl życia</a:t>
            </a:r>
            <a:br>
              <a:rPr lang="pl-PL" altLang="pl-PL" sz="3600" i="1" kern="1200" dirty="0" smtClean="0">
                <a:solidFill>
                  <a:srgbClr val="DB0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i="1" kern="1200" dirty="0" smtClean="0">
                <a:solidFill>
                  <a:srgbClr val="DB0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Autor: 	Monika Scheller - Wojtasik</a:t>
            </a:r>
            <a:br>
              <a:rPr lang="pl-PL" altLang="pl-PL" i="1" kern="1200" dirty="0" smtClean="0">
                <a:solidFill>
                  <a:srgbClr val="DB0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i="1" kern="1200" dirty="0" smtClean="0">
                <a:solidFill>
                  <a:srgbClr val="DB0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Data:	</a:t>
            </a:r>
            <a:r>
              <a:rPr lang="pl-PL" altLang="pl-PL" i="1" dirty="0" smtClean="0">
                <a:solidFill>
                  <a:srgbClr val="DB0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04</a:t>
            </a:r>
            <a:r>
              <a:rPr lang="pl-PL" altLang="pl-PL" i="1" kern="1200" dirty="0" smtClean="0">
                <a:solidFill>
                  <a:srgbClr val="DB0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.05.2020 r.</a:t>
            </a:r>
            <a:endParaRPr lang="de-DE" altLang="pl-PL" i="1" kern="1200" dirty="0">
              <a:solidFill>
                <a:srgbClr val="DB003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776" y="1340768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273480" y="6265118"/>
            <a:ext cx="517996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10</a:t>
            </a:fld>
            <a:endParaRPr lang="de-DE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849694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 smtClean="0"/>
              <a:t>Czy można inaczej? TAK!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b="1" dirty="0" smtClean="0"/>
              <a:t>Wykonuj regularnie badania</a:t>
            </a:r>
            <a:br>
              <a:rPr lang="pl-PL" sz="1600" b="1" dirty="0" smtClean="0"/>
            </a:br>
            <a:r>
              <a:rPr lang="pl-PL" sz="1600" b="1" dirty="0" smtClean="0"/>
              <a:t>profilaktyczne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W razie nieprawidłowości w Twoim </a:t>
            </a:r>
            <a:br>
              <a:rPr lang="pl-PL" sz="1600" dirty="0" smtClean="0"/>
            </a:br>
            <a:r>
              <a:rPr lang="pl-PL" sz="1600" dirty="0" smtClean="0"/>
              <a:t>zdrowiu choroba zostanie </a:t>
            </a:r>
            <a:br>
              <a:rPr lang="pl-PL" sz="1600" dirty="0" smtClean="0"/>
            </a:br>
            <a:r>
              <a:rPr lang="pl-PL" sz="1600" dirty="0" smtClean="0"/>
              <a:t>zdiagnozowana na początkowym </a:t>
            </a:r>
            <a:br>
              <a:rPr lang="pl-PL" sz="1600" dirty="0" smtClean="0"/>
            </a:br>
            <a:r>
              <a:rPr lang="pl-PL" sz="1600" dirty="0" smtClean="0"/>
              <a:t>etapie, co za znacznie zwiększy szansę</a:t>
            </a:r>
            <a:br>
              <a:rPr lang="pl-PL" sz="1600" dirty="0" smtClean="0"/>
            </a:br>
            <a:r>
              <a:rPr lang="pl-PL" sz="1600" dirty="0" smtClean="0"/>
              <a:t>na pełne wyleczenie.</a:t>
            </a:r>
            <a:endParaRPr lang="pl-PL" sz="1600" dirty="0"/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pl-PL" sz="1600" dirty="0">
              <a:ea typeface="+mn-ea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pl-PL" sz="2000" b="1" i="1" dirty="0" smtClean="0">
              <a:solidFill>
                <a:srgbClr val="C00000"/>
              </a:solidFill>
              <a:ea typeface="+mn-ea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pl-PL" sz="2000" b="1" i="1" dirty="0" smtClean="0">
                <a:solidFill>
                  <a:srgbClr val="C00000"/>
                </a:solidFill>
                <a:ea typeface="+mn-ea"/>
              </a:rPr>
              <a:t>Dbaj o siebie co najmniej tak samo jak o nowego </a:t>
            </a:r>
            <a:r>
              <a:rPr lang="pl-PL" sz="2000" b="1" i="1" dirty="0" err="1" smtClean="0">
                <a:solidFill>
                  <a:srgbClr val="C00000"/>
                </a:solidFill>
                <a:ea typeface="+mn-ea"/>
              </a:rPr>
              <a:t>iPhona</a:t>
            </a:r>
            <a:r>
              <a:rPr lang="pl-PL" sz="2000" b="1" i="1" dirty="0" smtClean="0">
                <a:solidFill>
                  <a:srgbClr val="C00000"/>
                </a:solidFill>
                <a:ea typeface="+mn-ea"/>
              </a:rPr>
              <a:t>!</a:t>
            </a:r>
            <a:endParaRPr lang="pl-PL" sz="16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921" y="1124745"/>
            <a:ext cx="4451044" cy="32403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237" y="4941168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/>
          </p:cNvSpPr>
          <p:nvPr/>
        </p:nvSpPr>
        <p:spPr>
          <a:xfrm>
            <a:off x="9345488" y="6265118"/>
            <a:ext cx="4459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dirty="0" smtClean="0"/>
              <a:t>19</a:t>
            </a:r>
            <a:endParaRPr lang="de-DE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70396" y="1115453"/>
            <a:ext cx="67687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Dziękuję za uwagę</a:t>
            </a:r>
            <a:endParaRPr lang="de-DE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12" y="1988840"/>
            <a:ext cx="5112568" cy="341298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54772" y="5578940"/>
            <a:ext cx="63367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Spotkamy się rano na wspólnym bieganiu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717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760" y="2564904"/>
            <a:ext cx="6070240" cy="3574063"/>
          </a:xfrm>
          <a:prstGeom prst="rect">
            <a:avLst/>
          </a:prstGeom>
        </p:spPr>
      </p:pic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386" y="1196752"/>
            <a:ext cx="705678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/>
              <a:t>Co </a:t>
            </a:r>
            <a:r>
              <a:rPr lang="pl-PL" dirty="0" smtClean="0"/>
              <a:t>nam </a:t>
            </a:r>
            <a:r>
              <a:rPr lang="pl-PL" dirty="0"/>
              <a:t>daje zdrowy styl życia?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/>
              <a:t>Dobre samopoczucie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/>
              <a:t>Zapewnia optymalne zdrowie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/>
              <a:t>Minimalizuje ryzyko zachorowania na choroby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społeczne </a:t>
            </a:r>
            <a:r>
              <a:rPr lang="pl-PL" sz="1600" dirty="0"/>
              <a:t>takie jak</a:t>
            </a:r>
            <a:r>
              <a:rPr lang="pl-PL" sz="1600" dirty="0" smtClean="0"/>
              <a:t>: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Nadciśnienie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Miażdżyca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Zawał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Cukrzyca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Astma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Nowotwory</a:t>
            </a:r>
          </a:p>
          <a:p>
            <a:pPr marL="914400" lvl="2" indent="0" eaLnBrk="1" hangingPunct="1">
              <a:lnSpc>
                <a:spcPct val="150000"/>
              </a:lnSpc>
              <a:buNone/>
            </a:pPr>
            <a:endParaRPr lang="pl-PL" sz="16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</a:t>
            </a:r>
            <a:endParaRPr lang="de-DE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039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196752"/>
            <a:ext cx="705678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/>
              <a:t>Co </a:t>
            </a:r>
            <a:r>
              <a:rPr lang="pl-PL" dirty="0" smtClean="0"/>
              <a:t>wpływa na nasz styl życia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Dieta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Długość snu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Aktywność fizyczna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Stosowanie używek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Palenie papierosów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Narkotyki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Alkohol</a:t>
            </a: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r>
              <a:rPr lang="pl-PL" sz="1600" dirty="0"/>
              <a:t>    </a:t>
            </a:r>
            <a:r>
              <a:rPr lang="pl-PL" sz="1600" dirty="0" smtClean="0"/>
              <a:t>Korzystanie </a:t>
            </a:r>
            <a:r>
              <a:rPr lang="pl-PL" sz="1600" dirty="0"/>
              <a:t>z opieki medycznej </a:t>
            </a:r>
            <a:r>
              <a:rPr lang="pl-PL" sz="1600" dirty="0" smtClean="0"/>
              <a:t>- badania profilaktyczne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7096" y="1628800"/>
            <a:ext cx="3787390" cy="248622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75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196752"/>
            <a:ext cx="705678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 smtClean="0"/>
              <a:t>Czy to naprawdę działa?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Zobacz!</a:t>
            </a:r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To ta sama dziewczyna. Zapomniała tylko o zdrowym stylu życia!</a:t>
            </a:r>
            <a:endParaRPr lang="pl-PL" sz="16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2128154"/>
            <a:ext cx="2716747" cy="34058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648" y="2142791"/>
            <a:ext cx="2520280" cy="34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196752"/>
            <a:ext cx="705678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 smtClean="0"/>
              <a:t>Recepta na taką fotkę na FB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Na początku alkohol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Doszły papierosy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Potem trawka i inne narkotyki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Brak snu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Brak pieniędzy na dobre jedzenie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Aktywność fizyczna 1 raz na miesiąc: ucieczka </a:t>
            </a:r>
            <a:br>
              <a:rPr lang="pl-PL" sz="1600" dirty="0" smtClean="0"/>
            </a:br>
            <a:r>
              <a:rPr lang="pl-PL" sz="1600" dirty="0" smtClean="0"/>
              <a:t>przed policją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/>
              <a:t>Gotowe!</a:t>
            </a:r>
            <a:endParaRPr lang="pl-PL" dirty="0"/>
          </a:p>
          <a:p>
            <a:pPr eaLnBrk="1" hangingPunct="1">
              <a:lnSpc>
                <a:spcPct val="150000"/>
              </a:lnSpc>
            </a:pPr>
            <a:endParaRPr lang="pl-PL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To ta sama dziewczyna. Zapomniała tylko o zdrowym stylu życia!</a:t>
            </a:r>
            <a:endParaRPr lang="pl-PL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121" y="1340768"/>
            <a:ext cx="3655376" cy="45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705678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 smtClean="0"/>
              <a:t>Czy można inaczej? TAK!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b="1" dirty="0" smtClean="0"/>
              <a:t>Zbilansowana dieta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Piramida żywieniowa </a:t>
            </a:r>
            <a:br>
              <a:rPr lang="pl-PL" sz="1600" dirty="0" smtClean="0"/>
            </a:br>
            <a:r>
              <a:rPr lang="pl-PL" sz="1600" dirty="0" smtClean="0"/>
              <a:t>pokazuje optymalne proporcje diety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Jedz regularnie, co 3-4 godziny, </a:t>
            </a:r>
            <a:br>
              <a:rPr lang="pl-PL" sz="1600" dirty="0" smtClean="0"/>
            </a:br>
            <a:r>
              <a:rPr lang="pl-PL" sz="1600" dirty="0" smtClean="0"/>
              <a:t>pięć posiłków dziennie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Śniadanie do 30 minut od wstania </a:t>
            </a:r>
            <a:br>
              <a:rPr lang="pl-PL" sz="1600" dirty="0" smtClean="0"/>
            </a:br>
            <a:r>
              <a:rPr lang="pl-PL" sz="1600" dirty="0" smtClean="0"/>
              <a:t>z łóżka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Kolacja najpóźniej 2 godz. przed snem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Unikaj produktów </a:t>
            </a:r>
            <a:br>
              <a:rPr lang="pl-PL" sz="1600" dirty="0" smtClean="0"/>
            </a:br>
            <a:r>
              <a:rPr lang="pl-PL" sz="1600" dirty="0" err="1" smtClean="0"/>
              <a:t>wysokoprzetworzonych</a:t>
            </a:r>
            <a:endParaRPr lang="pl-PL" dirty="0"/>
          </a:p>
          <a:p>
            <a:pPr lvl="1" eaLnBrk="1" hangingPunct="1">
              <a:lnSpc>
                <a:spcPct val="150000"/>
              </a:lnSpc>
            </a:pPr>
            <a:r>
              <a:rPr lang="pl-PL" sz="1600" b="1" dirty="0" smtClean="0"/>
              <a:t>Pamiętaj </a:t>
            </a:r>
            <a:r>
              <a:rPr lang="pl-PL" sz="1600" b="1" dirty="0"/>
              <a:t>o aktywności fizycznej!</a:t>
            </a:r>
          </a:p>
          <a:p>
            <a:pPr lvl="1" eaLnBrk="1" hangingPunct="1">
              <a:lnSpc>
                <a:spcPct val="150000"/>
              </a:lnSpc>
            </a:pPr>
            <a:endParaRPr lang="pl-PL" sz="1600" b="1" dirty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65" y="1671036"/>
            <a:ext cx="5176182" cy="38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705678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 smtClean="0"/>
              <a:t>Czy można inaczej? TAK!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b="1" dirty="0" smtClean="0"/>
              <a:t>Zdrowy sen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Śpiąc ok. 8 godzin na dobę </a:t>
            </a:r>
            <a:br>
              <a:rPr lang="pl-PL" sz="1600" dirty="0" smtClean="0"/>
            </a:br>
            <a:r>
              <a:rPr lang="pl-PL" sz="1600" dirty="0" smtClean="0"/>
              <a:t>zregenerujesz organizm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Twój mózg odpocznie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Zminimalizujesz możliwość pojawienia się </a:t>
            </a:r>
            <a:br>
              <a:rPr lang="pl-PL" sz="1600" dirty="0" smtClean="0"/>
            </a:br>
            <a:r>
              <a:rPr lang="pl-PL" sz="1600" dirty="0" smtClean="0"/>
              <a:t>nerwic i depresji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b="1" dirty="0" err="1" smtClean="0"/>
              <a:t>Pamietaj</a:t>
            </a:r>
            <a:r>
              <a:rPr lang="pl-PL" sz="1600" b="1" dirty="0" smtClean="0"/>
              <a:t>: 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Użyj wygodnego materaca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Optymalna temperatura do snu to 18-22 stopni Celsjusza</a:t>
            </a:r>
            <a:endParaRPr lang="pl-PL" sz="1600" dirty="0"/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endParaRPr lang="pl-PL" sz="1600" dirty="0"/>
          </a:p>
          <a:p>
            <a:pPr lvl="1" eaLnBrk="1" hangingPunct="1">
              <a:lnSpc>
                <a:spcPct val="150000"/>
              </a:lnSpc>
            </a:pPr>
            <a:endParaRPr lang="pl-PL" sz="1600" dirty="0" smtClean="0"/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317" y="1628800"/>
            <a:ext cx="4674636" cy="31144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85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849694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 smtClean="0"/>
              <a:t>Czy można inaczej? TAK!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b="1" dirty="0" smtClean="0"/>
              <a:t>Aktywność fizyczna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Ćwicz regularnie np.: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Jazda na rolkach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Jazda no rowerze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Bieganie 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Gimnastyka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Twoja krew popłynie szybciej w naczyniach </a:t>
            </a:r>
            <a:br>
              <a:rPr lang="pl-PL" sz="1600" dirty="0" smtClean="0"/>
            </a:br>
            <a:r>
              <a:rPr lang="pl-PL" sz="1600" dirty="0" smtClean="0"/>
              <a:t>krwionośnych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Lepiej ukrwisz i dotlenisz tkanki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Wydzielą się hormony szczęścia (endorfiny, serotonina), które poprawią nastrój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Poprawisz ogólną kondycję fizyczną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pl-PL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1"/>
          <a:stretch/>
        </p:blipFill>
        <p:spPr>
          <a:xfrm>
            <a:off x="5443116" y="1340768"/>
            <a:ext cx="3974380" cy="31084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7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9417496" y="6265118"/>
            <a:ext cx="37398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B5145F4-233D-4C01-97EB-37B97A7D67B2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980728"/>
            <a:ext cx="8496944" cy="4213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dirty="0" smtClean="0"/>
              <a:t>Czy można inaczej? TAK!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b="1" dirty="0" smtClean="0"/>
              <a:t>Nie próbuj używek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Papierosy (również elektroniczne)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smtClean="0"/>
              <a:t>Alkohol</a:t>
            </a:r>
          </a:p>
          <a:p>
            <a:pPr lvl="2" eaLnBrk="1" hangingPunct="1">
              <a:lnSpc>
                <a:spcPct val="150000"/>
              </a:lnSpc>
            </a:pPr>
            <a:r>
              <a:rPr lang="pl-PL" sz="1600" dirty="0" err="1" smtClean="0"/>
              <a:t>Nakotyki</a:t>
            </a:r>
            <a:endParaRPr lang="pl-PL" sz="1600" dirty="0" smtClean="0"/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To wrogowie zdrowego stylu życia, </a:t>
            </a:r>
            <a:br>
              <a:rPr lang="pl-PL" sz="1600" dirty="0" smtClean="0"/>
            </a:br>
            <a:r>
              <a:rPr lang="pl-PL" sz="1600" dirty="0" smtClean="0"/>
              <a:t>powodują wiele chorób, prowadzą </a:t>
            </a:r>
            <a:br>
              <a:rPr lang="pl-PL" sz="1600" dirty="0" smtClean="0"/>
            </a:br>
            <a:r>
              <a:rPr lang="pl-PL" sz="1600" dirty="0" smtClean="0"/>
              <a:t>do uzależnienia.</a:t>
            </a:r>
          </a:p>
          <a:p>
            <a:pPr lvl="1" eaLnBrk="1" hangingPunct="1">
              <a:lnSpc>
                <a:spcPct val="150000"/>
              </a:lnSpc>
            </a:pPr>
            <a:r>
              <a:rPr lang="pl-PL" sz="1600" dirty="0" smtClean="0"/>
              <a:t>Rujnują przyjaźnie, rodziny i finanse.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260648"/>
            <a:ext cx="5832648" cy="3511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 smtClean="0"/>
              <a:t>Zdrowy styl życia </a:t>
            </a:r>
            <a:endParaRPr lang="de-DE" b="1" kern="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976" y="1340768"/>
            <a:ext cx="5029149" cy="25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Papier A4 (210x297 mm)</PresentationFormat>
  <Paragraphs>135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Standarddesign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2014-09-08T03:19:00Z</dcterms:created>
  <dcterms:modified xsi:type="dcterms:W3CDTF">2020-05-13T14:56:10Z</dcterms:modified>
</cp:coreProperties>
</file>