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wanicka Aneta" userId="S::iwanicka.aneta@office.zsp2.pl::91a51e7f-12d0-4788-b9b8-d0190f92c55e" providerId="AD" clId="Web-{4784E931-48E4-7617-4AF7-4E27F203DDDE}"/>
    <pc:docChg chg="modSld">
      <pc:chgData name="Iwanicka Aneta" userId="S::iwanicka.aneta@office.zsp2.pl::91a51e7f-12d0-4788-b9b8-d0190f92c55e" providerId="AD" clId="Web-{4784E931-48E4-7617-4AF7-4E27F203DDDE}" dt="2020-03-26T13:58:16.111" v="91" actId="20577"/>
      <pc:docMkLst>
        <pc:docMk/>
      </pc:docMkLst>
      <pc:sldChg chg="modSp">
        <pc:chgData name="Iwanicka Aneta" userId="S::iwanicka.aneta@office.zsp2.pl::91a51e7f-12d0-4788-b9b8-d0190f92c55e" providerId="AD" clId="Web-{4784E931-48E4-7617-4AF7-4E27F203DDDE}" dt="2020-03-26T13:58:16.095" v="90" actId="20577"/>
        <pc:sldMkLst>
          <pc:docMk/>
          <pc:sldMk cId="2750682949" sldId="256"/>
        </pc:sldMkLst>
        <pc:spChg chg="mod">
          <ac:chgData name="Iwanicka Aneta" userId="S::iwanicka.aneta@office.zsp2.pl::91a51e7f-12d0-4788-b9b8-d0190f92c55e" providerId="AD" clId="Web-{4784E931-48E4-7617-4AF7-4E27F203DDDE}" dt="2020-03-26T13:58:16.095" v="90" actId="20577"/>
          <ac:spMkLst>
            <pc:docMk/>
            <pc:sldMk cId="2750682949" sldId="256"/>
            <ac:spMk id="2" creationId="{D7C302F9-6B85-2647-B635-15B510E44BE4}"/>
          </ac:spMkLst>
        </pc:spChg>
      </pc:sldChg>
    </pc:docChg>
  </pc:docChgLst>
  <pc:docChgLst>
    <pc:chgData name="Iwanicka Aneta" userId="91a51e7f-12d0-4788-b9b8-d0190f92c55e" providerId="ADAL" clId="{5CA7F0B6-22E1-7A44-A7B0-08029186529A}"/>
    <pc:docChg chg="undo custSel addSld modSld addMainMaster delMainMaster">
      <pc:chgData name="Iwanicka Aneta" userId="91a51e7f-12d0-4788-b9b8-d0190f92c55e" providerId="ADAL" clId="{5CA7F0B6-22E1-7A44-A7B0-08029186529A}" dt="2020-03-29T21:15:01.144" v="2097" actId="11739"/>
      <pc:docMkLst>
        <pc:docMk/>
      </pc:docMkLst>
      <pc:sldChg chg="addSp delSp modSp mod modClrScheme chgLayout">
        <pc:chgData name="Iwanicka Aneta" userId="91a51e7f-12d0-4788-b9b8-d0190f92c55e" providerId="ADAL" clId="{5CA7F0B6-22E1-7A44-A7B0-08029186529A}" dt="2020-03-29T21:15:01.144" v="2097" actId="11739"/>
        <pc:sldMkLst>
          <pc:docMk/>
          <pc:sldMk cId="2750682949" sldId="256"/>
        </pc:sldMkLst>
        <pc:spChg chg="mod ord">
          <ac:chgData name="Iwanicka Aneta" userId="91a51e7f-12d0-4788-b9b8-d0190f92c55e" providerId="ADAL" clId="{5CA7F0B6-22E1-7A44-A7B0-08029186529A}" dt="2020-03-25T21:59:07.643" v="330" actId="27636"/>
          <ac:spMkLst>
            <pc:docMk/>
            <pc:sldMk cId="2750682949" sldId="256"/>
            <ac:spMk id="2" creationId="{D7C302F9-6B85-2647-B635-15B510E44BE4}"/>
          </ac:spMkLst>
        </pc:spChg>
        <pc:spChg chg="mod ord">
          <ac:chgData name="Iwanicka Aneta" userId="91a51e7f-12d0-4788-b9b8-d0190f92c55e" providerId="ADAL" clId="{5CA7F0B6-22E1-7A44-A7B0-08029186529A}" dt="2020-03-29T21:15:01.144" v="2097" actId="11739"/>
          <ac:spMkLst>
            <pc:docMk/>
            <pc:sldMk cId="2750682949" sldId="256"/>
            <ac:spMk id="3" creationId="{36CE03F9-B7FB-274A-81E1-4529BFD5F9BA}"/>
          </ac:spMkLst>
        </pc:spChg>
        <pc:spChg chg="add">
          <ac:chgData name="Iwanicka Aneta" userId="91a51e7f-12d0-4788-b9b8-d0190f92c55e" providerId="ADAL" clId="{5CA7F0B6-22E1-7A44-A7B0-08029186529A}" dt="2020-03-25T22:50:16.738" v="1708" actId="139"/>
          <ac:spMkLst>
            <pc:docMk/>
            <pc:sldMk cId="2750682949" sldId="256"/>
            <ac:spMk id="4" creationId="{2422DCAA-52DC-2E48-80A3-94BEA665C85E}"/>
          </ac:spMkLst>
        </pc:spChg>
        <pc:spChg chg="add del mod ord">
          <ac:chgData name="Iwanicka Aneta" userId="91a51e7f-12d0-4788-b9b8-d0190f92c55e" providerId="ADAL" clId="{5CA7F0B6-22E1-7A44-A7B0-08029186529A}" dt="2020-03-25T21:51:18.925" v="113" actId="700"/>
          <ac:spMkLst>
            <pc:docMk/>
            <pc:sldMk cId="2750682949" sldId="256"/>
            <ac:spMk id="4" creationId="{C86F6B44-E4E0-C04E-8D6E-E33AB8C02236}"/>
          </ac:spMkLst>
        </pc:spChg>
        <pc:spChg chg="add mod">
          <ac:chgData name="Iwanicka Aneta" userId="91a51e7f-12d0-4788-b9b8-d0190f92c55e" providerId="ADAL" clId="{5CA7F0B6-22E1-7A44-A7B0-08029186529A}" dt="2020-03-25T21:52:07.032" v="117" actId="14100"/>
          <ac:spMkLst>
            <pc:docMk/>
            <pc:sldMk cId="2750682949" sldId="256"/>
            <ac:spMk id="7" creationId="{C624F8E7-872C-1241-BEE0-5CC3B9254D95}"/>
          </ac:spMkLst>
        </pc:spChg>
        <pc:picChg chg="add mod">
          <ac:chgData name="Iwanicka Aneta" userId="91a51e7f-12d0-4788-b9b8-d0190f92c55e" providerId="ADAL" clId="{5CA7F0B6-22E1-7A44-A7B0-08029186529A}" dt="2020-03-25T21:53:36.160" v="133" actId="1076"/>
          <ac:picMkLst>
            <pc:docMk/>
            <pc:sldMk cId="2750682949" sldId="256"/>
            <ac:picMk id="5" creationId="{34043B4A-DABB-E441-B895-34C95BEA13A6}"/>
          </ac:picMkLst>
        </pc:picChg>
      </pc:sldChg>
      <pc:sldChg chg="addSp modSp new mod setBg addAnim delAnim">
        <pc:chgData name="Iwanicka Aneta" userId="91a51e7f-12d0-4788-b9b8-d0190f92c55e" providerId="ADAL" clId="{5CA7F0B6-22E1-7A44-A7B0-08029186529A}" dt="2020-03-25T23:11:01.833" v="1865" actId="20577"/>
        <pc:sldMkLst>
          <pc:docMk/>
          <pc:sldMk cId="3282185992" sldId="257"/>
        </pc:sldMkLst>
        <pc:spChg chg="mod">
          <ac:chgData name="Iwanicka Aneta" userId="91a51e7f-12d0-4788-b9b8-d0190f92c55e" providerId="ADAL" clId="{5CA7F0B6-22E1-7A44-A7B0-08029186529A}" dt="2020-03-25T22:51:27.196" v="1718" actId="20577"/>
          <ac:spMkLst>
            <pc:docMk/>
            <pc:sldMk cId="3282185992" sldId="257"/>
            <ac:spMk id="2" creationId="{1B57CB35-30E9-E346-AC2F-3F330DDEC5DF}"/>
          </ac:spMkLst>
        </pc:spChg>
        <pc:spChg chg="mod">
          <ac:chgData name="Iwanicka Aneta" userId="91a51e7f-12d0-4788-b9b8-d0190f92c55e" providerId="ADAL" clId="{5CA7F0B6-22E1-7A44-A7B0-08029186529A}" dt="2020-03-25T23:11:01.833" v="1865" actId="20577"/>
          <ac:spMkLst>
            <pc:docMk/>
            <pc:sldMk cId="3282185992" sldId="257"/>
            <ac:spMk id="3" creationId="{EB3E0843-7B52-6B42-9041-CC58C5F4B726}"/>
          </ac:spMkLst>
        </pc:spChg>
        <pc:picChg chg="add mod">
          <ac:chgData name="Iwanicka Aneta" userId="91a51e7f-12d0-4788-b9b8-d0190f92c55e" providerId="ADAL" clId="{5CA7F0B6-22E1-7A44-A7B0-08029186529A}" dt="2020-03-25T22:51:53.206" v="1719" actId="1076"/>
          <ac:picMkLst>
            <pc:docMk/>
            <pc:sldMk cId="3282185992" sldId="257"/>
            <ac:picMk id="4" creationId="{4614D4E9-68F7-584C-AF4E-68EBE4B57A3A}"/>
          </ac:picMkLst>
        </pc:picChg>
      </pc:sldChg>
      <pc:sldChg chg="addSp modSp new">
        <pc:chgData name="Iwanicka Aneta" userId="91a51e7f-12d0-4788-b9b8-d0190f92c55e" providerId="ADAL" clId="{5CA7F0B6-22E1-7A44-A7B0-08029186529A}" dt="2020-03-25T23:13:32.628" v="1883" actId="20577"/>
        <pc:sldMkLst>
          <pc:docMk/>
          <pc:sldMk cId="2463778433" sldId="258"/>
        </pc:sldMkLst>
        <pc:spChg chg="mod">
          <ac:chgData name="Iwanicka Aneta" userId="91a51e7f-12d0-4788-b9b8-d0190f92c55e" providerId="ADAL" clId="{5CA7F0B6-22E1-7A44-A7B0-08029186529A}" dt="2020-03-25T21:59:13.173" v="342" actId="20577"/>
          <ac:spMkLst>
            <pc:docMk/>
            <pc:sldMk cId="2463778433" sldId="258"/>
            <ac:spMk id="2" creationId="{05481D5B-F1F5-8A49-809D-46F699AFAE1B}"/>
          </ac:spMkLst>
        </pc:spChg>
        <pc:spChg chg="mod">
          <ac:chgData name="Iwanicka Aneta" userId="91a51e7f-12d0-4788-b9b8-d0190f92c55e" providerId="ADAL" clId="{5CA7F0B6-22E1-7A44-A7B0-08029186529A}" dt="2020-03-25T23:13:32.628" v="1883" actId="20577"/>
          <ac:spMkLst>
            <pc:docMk/>
            <pc:sldMk cId="2463778433" sldId="258"/>
            <ac:spMk id="3" creationId="{B51D537C-BE5E-854D-A3C1-D867DD903EDC}"/>
          </ac:spMkLst>
        </pc:spChg>
        <pc:spChg chg="add mod">
          <ac:chgData name="Iwanicka Aneta" userId="91a51e7f-12d0-4788-b9b8-d0190f92c55e" providerId="ADAL" clId="{5CA7F0B6-22E1-7A44-A7B0-08029186529A}" dt="2020-03-25T22:50:03.788" v="1707" actId="14100"/>
          <ac:spMkLst>
            <pc:docMk/>
            <pc:sldMk cId="2463778433" sldId="258"/>
            <ac:spMk id="4" creationId="{D4C8D920-053A-084C-8F2B-C1181F6E2109}"/>
          </ac:spMkLst>
        </pc:spChg>
        <pc:picChg chg="add mod">
          <ac:chgData name="Iwanicka Aneta" userId="91a51e7f-12d0-4788-b9b8-d0190f92c55e" providerId="ADAL" clId="{5CA7F0B6-22E1-7A44-A7B0-08029186529A}" dt="2020-03-25T23:11:56.603" v="1867" actId="14100"/>
          <ac:picMkLst>
            <pc:docMk/>
            <pc:sldMk cId="2463778433" sldId="258"/>
            <ac:picMk id="5" creationId="{ED888436-80EA-724E-A754-0DF6ED0D8971}"/>
          </ac:picMkLst>
        </pc:picChg>
      </pc:sldChg>
      <pc:sldChg chg="addSp delSp modSp new">
        <pc:chgData name="Iwanicka Aneta" userId="91a51e7f-12d0-4788-b9b8-d0190f92c55e" providerId="ADAL" clId="{5CA7F0B6-22E1-7A44-A7B0-08029186529A}" dt="2020-03-25T23:21:49.233" v="2089" actId="1076"/>
        <pc:sldMkLst>
          <pc:docMk/>
          <pc:sldMk cId="2526084812" sldId="259"/>
        </pc:sldMkLst>
        <pc:spChg chg="mod">
          <ac:chgData name="Iwanicka Aneta" userId="91a51e7f-12d0-4788-b9b8-d0190f92c55e" providerId="ADAL" clId="{5CA7F0B6-22E1-7A44-A7B0-08029186529A}" dt="2020-03-25T22:17:48.902" v="1077" actId="20577"/>
          <ac:spMkLst>
            <pc:docMk/>
            <pc:sldMk cId="2526084812" sldId="259"/>
            <ac:spMk id="2" creationId="{5CA09F2F-BE9E-C841-AB6B-CC6A12AF1DF8}"/>
          </ac:spMkLst>
        </pc:spChg>
        <pc:spChg chg="mod">
          <ac:chgData name="Iwanicka Aneta" userId="91a51e7f-12d0-4788-b9b8-d0190f92c55e" providerId="ADAL" clId="{5CA7F0B6-22E1-7A44-A7B0-08029186529A}" dt="2020-03-25T23:14:17.445" v="1894" actId="20577"/>
          <ac:spMkLst>
            <pc:docMk/>
            <pc:sldMk cId="2526084812" sldId="259"/>
            <ac:spMk id="3" creationId="{7F83D87B-C4C4-5546-9D08-491836DEC91E}"/>
          </ac:spMkLst>
        </pc:spChg>
        <pc:picChg chg="add del mod">
          <ac:chgData name="Iwanicka Aneta" userId="91a51e7f-12d0-4788-b9b8-d0190f92c55e" providerId="ADAL" clId="{5CA7F0B6-22E1-7A44-A7B0-08029186529A}" dt="2020-03-25T23:21:24.493" v="2085" actId="478"/>
          <ac:picMkLst>
            <pc:docMk/>
            <pc:sldMk cId="2526084812" sldId="259"/>
            <ac:picMk id="4" creationId="{6BEA80D8-6AA7-644F-8DED-CB13215C1F29}"/>
          </ac:picMkLst>
        </pc:picChg>
        <pc:picChg chg="add mod">
          <ac:chgData name="Iwanicka Aneta" userId="91a51e7f-12d0-4788-b9b8-d0190f92c55e" providerId="ADAL" clId="{5CA7F0B6-22E1-7A44-A7B0-08029186529A}" dt="2020-03-25T23:21:49.233" v="2089" actId="1076"/>
          <ac:picMkLst>
            <pc:docMk/>
            <pc:sldMk cId="2526084812" sldId="259"/>
            <ac:picMk id="5" creationId="{30A26AD8-86CE-874B-87F2-A3678F9C6E45}"/>
          </ac:picMkLst>
        </pc:picChg>
      </pc:sldChg>
      <pc:sldChg chg="addSp delSp modSp new">
        <pc:chgData name="Iwanicka Aneta" userId="91a51e7f-12d0-4788-b9b8-d0190f92c55e" providerId="ADAL" clId="{5CA7F0B6-22E1-7A44-A7B0-08029186529A}" dt="2020-03-25T23:01:33.214" v="1734" actId="14100"/>
        <pc:sldMkLst>
          <pc:docMk/>
          <pc:sldMk cId="4273180084" sldId="260"/>
        </pc:sldMkLst>
        <pc:spChg chg="mod">
          <ac:chgData name="Iwanicka Aneta" userId="91a51e7f-12d0-4788-b9b8-d0190f92c55e" providerId="ADAL" clId="{5CA7F0B6-22E1-7A44-A7B0-08029186529A}" dt="2020-03-25T22:17:58.631" v="1079" actId="20577"/>
          <ac:spMkLst>
            <pc:docMk/>
            <pc:sldMk cId="4273180084" sldId="260"/>
            <ac:spMk id="2" creationId="{EB998643-175F-4048-9B90-D64888A0F077}"/>
          </ac:spMkLst>
        </pc:spChg>
        <pc:spChg chg="mod">
          <ac:chgData name="Iwanicka Aneta" userId="91a51e7f-12d0-4788-b9b8-d0190f92c55e" providerId="ADAL" clId="{5CA7F0B6-22E1-7A44-A7B0-08029186529A}" dt="2020-03-25T22:12:07.308" v="821" actId="20577"/>
          <ac:spMkLst>
            <pc:docMk/>
            <pc:sldMk cId="4273180084" sldId="260"/>
            <ac:spMk id="3" creationId="{1455D4E0-2476-7D48-8CFB-9447E5108203}"/>
          </ac:spMkLst>
        </pc:spChg>
        <pc:picChg chg="add del mod">
          <ac:chgData name="Iwanicka Aneta" userId="91a51e7f-12d0-4788-b9b8-d0190f92c55e" providerId="ADAL" clId="{5CA7F0B6-22E1-7A44-A7B0-08029186529A}" dt="2020-03-25T23:01:01.871" v="1731" actId="931"/>
          <ac:picMkLst>
            <pc:docMk/>
            <pc:sldMk cId="4273180084" sldId="260"/>
            <ac:picMk id="4" creationId="{FCF11340-CCB6-D542-AE2A-8ABAF666E303}"/>
          </ac:picMkLst>
        </pc:picChg>
        <pc:picChg chg="add mod">
          <ac:chgData name="Iwanicka Aneta" userId="91a51e7f-12d0-4788-b9b8-d0190f92c55e" providerId="ADAL" clId="{5CA7F0B6-22E1-7A44-A7B0-08029186529A}" dt="2020-03-25T23:01:33.214" v="1734" actId="14100"/>
          <ac:picMkLst>
            <pc:docMk/>
            <pc:sldMk cId="4273180084" sldId="260"/>
            <ac:picMk id="6" creationId="{C269A7AD-7337-5041-B972-5E6076FA9217}"/>
          </ac:picMkLst>
        </pc:picChg>
      </pc:sldChg>
      <pc:sldChg chg="addSp modSp new">
        <pc:chgData name="Iwanicka Aneta" userId="91a51e7f-12d0-4788-b9b8-d0190f92c55e" providerId="ADAL" clId="{5CA7F0B6-22E1-7A44-A7B0-08029186529A}" dt="2020-03-25T23:03:14.606" v="1738" actId="1076"/>
        <pc:sldMkLst>
          <pc:docMk/>
          <pc:sldMk cId="1195695025" sldId="261"/>
        </pc:sldMkLst>
        <pc:spChg chg="mod">
          <ac:chgData name="Iwanicka Aneta" userId="91a51e7f-12d0-4788-b9b8-d0190f92c55e" providerId="ADAL" clId="{5CA7F0B6-22E1-7A44-A7B0-08029186529A}" dt="2020-03-25T22:18:08.828" v="1081" actId="20577"/>
          <ac:spMkLst>
            <pc:docMk/>
            <pc:sldMk cId="1195695025" sldId="261"/>
            <ac:spMk id="2" creationId="{0D5EC70B-E2F6-F04D-A312-AF12311B2D4A}"/>
          </ac:spMkLst>
        </pc:spChg>
        <pc:spChg chg="mod">
          <ac:chgData name="Iwanicka Aneta" userId="91a51e7f-12d0-4788-b9b8-d0190f92c55e" providerId="ADAL" clId="{5CA7F0B6-22E1-7A44-A7B0-08029186529A}" dt="2020-03-25T22:32:45.538" v="1702" actId="20577"/>
          <ac:spMkLst>
            <pc:docMk/>
            <pc:sldMk cId="1195695025" sldId="261"/>
            <ac:spMk id="3" creationId="{9F5C64B3-EC48-8049-9D7B-83E5698B8C87}"/>
          </ac:spMkLst>
        </pc:spChg>
        <pc:picChg chg="add mod">
          <ac:chgData name="Iwanicka Aneta" userId="91a51e7f-12d0-4788-b9b8-d0190f92c55e" providerId="ADAL" clId="{5CA7F0B6-22E1-7A44-A7B0-08029186529A}" dt="2020-03-25T23:03:14.606" v="1738" actId="1076"/>
          <ac:picMkLst>
            <pc:docMk/>
            <pc:sldMk cId="1195695025" sldId="261"/>
            <ac:picMk id="4" creationId="{69830DDF-6DFD-5B4A-AB1D-41090371438A}"/>
          </ac:picMkLst>
        </pc:picChg>
      </pc:sldChg>
      <pc:sldChg chg="addSp modSp new">
        <pc:chgData name="Iwanicka Aneta" userId="91a51e7f-12d0-4788-b9b8-d0190f92c55e" providerId="ADAL" clId="{5CA7F0B6-22E1-7A44-A7B0-08029186529A}" dt="2020-03-25T23:26:25.439" v="2096" actId="14100"/>
        <pc:sldMkLst>
          <pc:docMk/>
          <pc:sldMk cId="1644854909" sldId="262"/>
        </pc:sldMkLst>
        <pc:spChg chg="mod">
          <ac:chgData name="Iwanicka Aneta" userId="91a51e7f-12d0-4788-b9b8-d0190f92c55e" providerId="ADAL" clId="{5CA7F0B6-22E1-7A44-A7B0-08029186529A}" dt="2020-03-25T22:18:18.956" v="1083" actId="20577"/>
          <ac:spMkLst>
            <pc:docMk/>
            <pc:sldMk cId="1644854909" sldId="262"/>
            <ac:spMk id="2" creationId="{75EE804E-677D-A147-8F03-7421B143D04C}"/>
          </ac:spMkLst>
        </pc:spChg>
        <pc:spChg chg="mod">
          <ac:chgData name="Iwanicka Aneta" userId="91a51e7f-12d0-4788-b9b8-d0190f92c55e" providerId="ADAL" clId="{5CA7F0B6-22E1-7A44-A7B0-08029186529A}" dt="2020-03-25T22:17:06.800" v="1074" actId="20577"/>
          <ac:spMkLst>
            <pc:docMk/>
            <pc:sldMk cId="1644854909" sldId="262"/>
            <ac:spMk id="3" creationId="{B171384D-6776-5A4D-AD60-7F6090984C64}"/>
          </ac:spMkLst>
        </pc:spChg>
        <pc:picChg chg="add mod">
          <ac:chgData name="Iwanicka Aneta" userId="91a51e7f-12d0-4788-b9b8-d0190f92c55e" providerId="ADAL" clId="{5CA7F0B6-22E1-7A44-A7B0-08029186529A}" dt="2020-03-25T23:26:25.439" v="2096" actId="14100"/>
          <ac:picMkLst>
            <pc:docMk/>
            <pc:sldMk cId="1644854909" sldId="262"/>
            <ac:picMk id="4" creationId="{78B38F5A-5FAF-C245-9FA9-2C0FA6217A48}"/>
          </ac:picMkLst>
        </pc:picChg>
      </pc:sldChg>
      <pc:sldChg chg="addSp modSp new">
        <pc:chgData name="Iwanicka Aneta" userId="91a51e7f-12d0-4788-b9b8-d0190f92c55e" providerId="ADAL" clId="{5CA7F0B6-22E1-7A44-A7B0-08029186529A}" dt="2020-03-25T23:26:19.151" v="2095" actId="14100"/>
        <pc:sldMkLst>
          <pc:docMk/>
          <pc:sldMk cId="1053434847" sldId="263"/>
        </pc:sldMkLst>
        <pc:spChg chg="mod">
          <ac:chgData name="Iwanicka Aneta" userId="91a51e7f-12d0-4788-b9b8-d0190f92c55e" providerId="ADAL" clId="{5CA7F0B6-22E1-7A44-A7B0-08029186529A}" dt="2020-03-25T22:18:31.630" v="1098" actId="20577"/>
          <ac:spMkLst>
            <pc:docMk/>
            <pc:sldMk cId="1053434847" sldId="263"/>
            <ac:spMk id="2" creationId="{551D4EDB-832D-DA4D-96D1-DB0CE7D2F924}"/>
          </ac:spMkLst>
        </pc:spChg>
        <pc:spChg chg="mod">
          <ac:chgData name="Iwanicka Aneta" userId="91a51e7f-12d0-4788-b9b8-d0190f92c55e" providerId="ADAL" clId="{5CA7F0B6-22E1-7A44-A7B0-08029186529A}" dt="2020-03-25T23:06:46.052" v="1774" actId="20577"/>
          <ac:spMkLst>
            <pc:docMk/>
            <pc:sldMk cId="1053434847" sldId="263"/>
            <ac:spMk id="3" creationId="{24592651-41FC-5443-BC37-A1FF6CFD68FF}"/>
          </ac:spMkLst>
        </pc:spChg>
        <pc:picChg chg="add mod">
          <ac:chgData name="Iwanicka Aneta" userId="91a51e7f-12d0-4788-b9b8-d0190f92c55e" providerId="ADAL" clId="{5CA7F0B6-22E1-7A44-A7B0-08029186529A}" dt="2020-03-25T23:26:19.151" v="2095" actId="14100"/>
          <ac:picMkLst>
            <pc:docMk/>
            <pc:sldMk cId="1053434847" sldId="263"/>
            <ac:picMk id="4" creationId="{383AE20A-F419-FC49-8BDB-5E81E416726E}"/>
          </ac:picMkLst>
        </pc:picChg>
      </pc:sldChg>
      <pc:sldChg chg="addSp modSp new">
        <pc:chgData name="Iwanicka Aneta" userId="91a51e7f-12d0-4788-b9b8-d0190f92c55e" providerId="ADAL" clId="{5CA7F0B6-22E1-7A44-A7B0-08029186529A}" dt="2020-03-25T23:16:24.544" v="1921" actId="14100"/>
        <pc:sldMkLst>
          <pc:docMk/>
          <pc:sldMk cId="3180321115" sldId="264"/>
        </pc:sldMkLst>
        <pc:spChg chg="mod">
          <ac:chgData name="Iwanicka Aneta" userId="91a51e7f-12d0-4788-b9b8-d0190f92c55e" providerId="ADAL" clId="{5CA7F0B6-22E1-7A44-A7B0-08029186529A}" dt="2020-03-25T22:25:02.052" v="1405" actId="20577"/>
          <ac:spMkLst>
            <pc:docMk/>
            <pc:sldMk cId="3180321115" sldId="264"/>
            <ac:spMk id="2" creationId="{82411D5B-70F4-1643-BF96-D4003CC70ACE}"/>
          </ac:spMkLst>
        </pc:spChg>
        <pc:spChg chg="mod">
          <ac:chgData name="Iwanicka Aneta" userId="91a51e7f-12d0-4788-b9b8-d0190f92c55e" providerId="ADAL" clId="{5CA7F0B6-22E1-7A44-A7B0-08029186529A}" dt="2020-03-25T23:16:09.673" v="1919" actId="20577"/>
          <ac:spMkLst>
            <pc:docMk/>
            <pc:sldMk cId="3180321115" sldId="264"/>
            <ac:spMk id="3" creationId="{CCA8AECE-7444-7648-AA27-73D576E56765}"/>
          </ac:spMkLst>
        </pc:spChg>
        <pc:picChg chg="add mod">
          <ac:chgData name="Iwanicka Aneta" userId="91a51e7f-12d0-4788-b9b8-d0190f92c55e" providerId="ADAL" clId="{5CA7F0B6-22E1-7A44-A7B0-08029186529A}" dt="2020-03-25T23:16:24.544" v="1921" actId="14100"/>
          <ac:picMkLst>
            <pc:docMk/>
            <pc:sldMk cId="3180321115" sldId="264"/>
            <ac:picMk id="4" creationId="{D691A8AA-DD88-F046-8FEF-E32801F3732E}"/>
          </ac:picMkLst>
        </pc:picChg>
      </pc:sldChg>
      <pc:sldChg chg="addSp modSp new">
        <pc:chgData name="Iwanicka Aneta" userId="91a51e7f-12d0-4788-b9b8-d0190f92c55e" providerId="ADAL" clId="{5CA7F0B6-22E1-7A44-A7B0-08029186529A}" dt="2020-03-25T23:25:47.281" v="2092" actId="1076"/>
        <pc:sldMkLst>
          <pc:docMk/>
          <pc:sldMk cId="2664764815" sldId="265"/>
        </pc:sldMkLst>
        <pc:spChg chg="mod">
          <ac:chgData name="Iwanicka Aneta" userId="91a51e7f-12d0-4788-b9b8-d0190f92c55e" providerId="ADAL" clId="{5CA7F0B6-22E1-7A44-A7B0-08029186529A}" dt="2020-03-25T23:18:18.684" v="1934" actId="20577"/>
          <ac:spMkLst>
            <pc:docMk/>
            <pc:sldMk cId="2664764815" sldId="265"/>
            <ac:spMk id="2" creationId="{FD4700C9-EE98-4F48-B09E-503726D129A1}"/>
          </ac:spMkLst>
        </pc:spChg>
        <pc:spChg chg="mod">
          <ac:chgData name="Iwanicka Aneta" userId="91a51e7f-12d0-4788-b9b8-d0190f92c55e" providerId="ADAL" clId="{5CA7F0B6-22E1-7A44-A7B0-08029186529A}" dt="2020-03-25T23:20:04.480" v="2084" actId="20577"/>
          <ac:spMkLst>
            <pc:docMk/>
            <pc:sldMk cId="2664764815" sldId="265"/>
            <ac:spMk id="3" creationId="{ADE25B29-F82C-224F-B078-88C6E6B50806}"/>
          </ac:spMkLst>
        </pc:spChg>
        <pc:picChg chg="add mod">
          <ac:chgData name="Iwanicka Aneta" userId="91a51e7f-12d0-4788-b9b8-d0190f92c55e" providerId="ADAL" clId="{5CA7F0B6-22E1-7A44-A7B0-08029186529A}" dt="2020-03-25T23:25:47.281" v="2092" actId="1076"/>
          <ac:picMkLst>
            <pc:docMk/>
            <pc:sldMk cId="2664764815" sldId="265"/>
            <ac:picMk id="4" creationId="{42D8E677-ABD8-ED4D-9F3E-950175E84C23}"/>
          </ac:picMkLst>
        </pc:picChg>
      </pc:sldChg>
    </pc:docChg>
  </pc:docChgLst>
  <pc:docChgLst>
    <pc:chgData name="Iwanicka Aneta" userId="S::iwanicka.aneta@office.zsp2.pl::91a51e7f-12d0-4788-b9b8-d0190f92c55e" providerId="AD" clId="Web-{497B4E39-6FBC-E33C-DE49-721BC17D0473}"/>
    <pc:docChg chg="modSld">
      <pc:chgData name="Iwanicka Aneta" userId="S::iwanicka.aneta@office.zsp2.pl::91a51e7f-12d0-4788-b9b8-d0190f92c55e" providerId="AD" clId="Web-{497B4E39-6FBC-E33C-DE49-721BC17D0473}" dt="2020-03-26T14:00:46.791" v="12" actId="1076"/>
      <pc:docMkLst>
        <pc:docMk/>
      </pc:docMkLst>
      <pc:sldChg chg="modSp">
        <pc:chgData name="Iwanicka Aneta" userId="S::iwanicka.aneta@office.zsp2.pl::91a51e7f-12d0-4788-b9b8-d0190f92c55e" providerId="AD" clId="Web-{497B4E39-6FBC-E33C-DE49-721BC17D0473}" dt="2020-03-26T14:00:46.791" v="12" actId="1076"/>
        <pc:sldMkLst>
          <pc:docMk/>
          <pc:sldMk cId="3282185992" sldId="257"/>
        </pc:sldMkLst>
        <pc:spChg chg="mod">
          <ac:chgData name="Iwanicka Aneta" userId="S::iwanicka.aneta@office.zsp2.pl::91a51e7f-12d0-4788-b9b8-d0190f92c55e" providerId="AD" clId="Web-{497B4E39-6FBC-E33C-DE49-721BC17D0473}" dt="2020-03-26T13:59:45.640" v="0" actId="20577"/>
          <ac:spMkLst>
            <pc:docMk/>
            <pc:sldMk cId="3282185992" sldId="257"/>
            <ac:spMk id="2" creationId="{1B57CB35-30E9-E346-AC2F-3F330DDEC5DF}"/>
          </ac:spMkLst>
        </pc:spChg>
        <pc:spChg chg="mod">
          <ac:chgData name="Iwanicka Aneta" userId="S::iwanicka.aneta@office.zsp2.pl::91a51e7f-12d0-4788-b9b8-d0190f92c55e" providerId="AD" clId="Web-{497B4E39-6FBC-E33C-DE49-721BC17D0473}" dt="2020-03-26T14:00:36.760" v="8" actId="20577"/>
          <ac:spMkLst>
            <pc:docMk/>
            <pc:sldMk cId="3282185992" sldId="257"/>
            <ac:spMk id="3" creationId="{EB3E0843-7B52-6B42-9041-CC58C5F4B726}"/>
          </ac:spMkLst>
        </pc:spChg>
        <pc:picChg chg="mod">
          <ac:chgData name="Iwanicka Aneta" userId="S::iwanicka.aneta@office.zsp2.pl::91a51e7f-12d0-4788-b9b8-d0190f92c55e" providerId="AD" clId="Web-{497B4E39-6FBC-E33C-DE49-721BC17D0473}" dt="2020-03-26T14:00:46.791" v="12" actId="1076"/>
          <ac:picMkLst>
            <pc:docMk/>
            <pc:sldMk cId="3282185992" sldId="257"/>
            <ac:picMk id="4" creationId="{4614D4E9-68F7-584C-AF4E-68EBE4B57A3A}"/>
          </ac:picMkLst>
        </pc:picChg>
      </pc:sldChg>
    </pc:docChg>
  </pc:docChgLst>
  <pc:docChgLst>
    <pc:chgData name="Iwanicka Aneta" userId="S::iwanicka.aneta@office.zsp2.pl::91a51e7f-12d0-4788-b9b8-d0190f92c55e" providerId="AD" clId="Web-{8024F99F-C651-25CA-B8D0-5AA55B03A9EC}"/>
    <pc:docChg chg="modSld">
      <pc:chgData name="Iwanicka Aneta" userId="S::iwanicka.aneta@office.zsp2.pl::91a51e7f-12d0-4788-b9b8-d0190f92c55e" providerId="AD" clId="Web-{8024F99F-C651-25CA-B8D0-5AA55B03A9EC}" dt="2020-03-26T13:55:26.086" v="8" actId="20577"/>
      <pc:docMkLst>
        <pc:docMk/>
      </pc:docMkLst>
      <pc:sldChg chg="addSp delSp modSp">
        <pc:chgData name="Iwanicka Aneta" userId="S::iwanicka.aneta@office.zsp2.pl::91a51e7f-12d0-4788-b9b8-d0190f92c55e" providerId="AD" clId="Web-{8024F99F-C651-25CA-B8D0-5AA55B03A9EC}" dt="2020-03-26T13:55:26.086" v="7" actId="20577"/>
        <pc:sldMkLst>
          <pc:docMk/>
          <pc:sldMk cId="2750682949" sldId="256"/>
        </pc:sldMkLst>
        <pc:spChg chg="mod">
          <ac:chgData name="Iwanicka Aneta" userId="S::iwanicka.aneta@office.zsp2.pl::91a51e7f-12d0-4788-b9b8-d0190f92c55e" providerId="AD" clId="Web-{8024F99F-C651-25CA-B8D0-5AA55B03A9EC}" dt="2020-03-26T13:55:26.086" v="7" actId="20577"/>
          <ac:spMkLst>
            <pc:docMk/>
            <pc:sldMk cId="2750682949" sldId="256"/>
            <ac:spMk id="2" creationId="{D7C302F9-6B85-2647-B635-15B510E44BE4}"/>
          </ac:spMkLst>
        </pc:spChg>
        <pc:picChg chg="add del mod">
          <ac:chgData name="Iwanicka Aneta" userId="S::iwanicka.aneta@office.zsp2.pl::91a51e7f-12d0-4788-b9b8-d0190f92c55e" providerId="AD" clId="Web-{8024F99F-C651-25CA-B8D0-5AA55B03A9EC}" dt="2020-03-26T13:54:35.367" v="6"/>
          <ac:picMkLst>
            <pc:docMk/>
            <pc:sldMk cId="2750682949" sldId="256"/>
            <ac:picMk id="6" creationId="{F0E67BA9-F7DC-4FF8-A03F-64D5B6026D76}"/>
          </ac:picMkLst>
        </pc:picChg>
        <pc:picChg chg="add del mod">
          <ac:chgData name="Iwanicka Aneta" userId="S::iwanicka.aneta@office.zsp2.pl::91a51e7f-12d0-4788-b9b8-d0190f92c55e" providerId="AD" clId="Web-{8024F99F-C651-25CA-B8D0-5AA55B03A9EC}" dt="2020-03-26T13:54:29.945" v="5"/>
          <ac:picMkLst>
            <pc:docMk/>
            <pc:sldMk cId="2750682949" sldId="256"/>
            <ac:picMk id="9" creationId="{C455513A-846B-4C81-BC16-B74E6D16F255}"/>
          </ac:picMkLst>
        </pc:picChg>
        <pc:picChg chg="add del mod">
          <ac:chgData name="Iwanicka Aneta" userId="S::iwanicka.aneta@office.zsp2.pl::91a51e7f-12d0-4788-b9b8-d0190f92c55e" providerId="AD" clId="Web-{8024F99F-C651-25CA-B8D0-5AA55B03A9EC}" dt="2020-03-26T13:53:45.414" v="4"/>
          <ac:picMkLst>
            <pc:docMk/>
            <pc:sldMk cId="2750682949" sldId="256"/>
            <ac:picMk id="11" creationId="{EE0B653B-8840-4F5F-A76F-69131D7A433F}"/>
          </ac:picMkLst>
        </pc:picChg>
      </pc:sldChg>
    </pc:docChg>
  </pc:docChgLst>
  <pc:docChgLst>
    <pc:chgData name="Iwanicka Aneta" userId="S::iwanicka.aneta@office.zsp2.pl::91a51e7f-12d0-4788-b9b8-d0190f92c55e" providerId="AD" clId="Web-{654BE744-7B4C-4F87-9CA6-F5E5399D7E23}"/>
    <pc:docChg chg="modSld">
      <pc:chgData name="Iwanicka Aneta" userId="S::iwanicka.aneta@office.zsp2.pl::91a51e7f-12d0-4788-b9b8-d0190f92c55e" providerId="AD" clId="Web-{654BE744-7B4C-4F87-9CA6-F5E5399D7E23}" dt="2020-03-26T13:50:12.304" v="2"/>
      <pc:docMkLst>
        <pc:docMk/>
      </pc:docMkLst>
      <pc:sldChg chg="modSp mod modShow">
        <pc:chgData name="Iwanicka Aneta" userId="S::iwanicka.aneta@office.zsp2.pl::91a51e7f-12d0-4788-b9b8-d0190f92c55e" providerId="AD" clId="Web-{654BE744-7B4C-4F87-9CA6-F5E5399D7E23}" dt="2020-03-26T13:50:12.304" v="2"/>
        <pc:sldMkLst>
          <pc:docMk/>
          <pc:sldMk cId="2750682949" sldId="256"/>
        </pc:sldMkLst>
        <pc:picChg chg="mod">
          <ac:chgData name="Iwanicka Aneta" userId="S::iwanicka.aneta@office.zsp2.pl::91a51e7f-12d0-4788-b9b8-d0190f92c55e" providerId="AD" clId="Web-{654BE744-7B4C-4F87-9CA6-F5E5399D7E23}" dt="2020-03-26T13:49:58.319" v="0" actId="14100"/>
          <ac:picMkLst>
            <pc:docMk/>
            <pc:sldMk cId="2750682949" sldId="256"/>
            <ac:picMk id="5" creationId="{34043B4A-DABB-E441-B895-34C95BEA13A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73818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81865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67060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16165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26861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41331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08006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52820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28471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63202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20259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66505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7875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0124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69332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55221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76605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841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EF08599-3FED-4288-A20D-E7BCAC3B8E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34043B4A-DABB-E441-B895-34C95BEA13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45" r="9091" b="222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0" name="Freeform 13">
            <a:extLst>
              <a:ext uri="{FF2B5EF4-FFF2-40B4-BE49-F238E27FC236}">
                <a16:creationId xmlns="" xmlns:a16="http://schemas.microsoft.com/office/drawing/2014/main" id="{C884A6B2-90E9-4BDB-8503-71AC02D395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7C302F9-6B85-2647-B635-15B510E44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34067"/>
            <a:ext cx="4080932" cy="331046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l-PL" sz="4600" b="1" dirty="0">
                <a:solidFill>
                  <a:schemeClr val="bg1"/>
                </a:solidFill>
              </a:rPr>
              <a:t>Dziecko w sieci </a:t>
            </a:r>
            <a:br>
              <a:rPr lang="pl-PL" sz="4600" b="1" dirty="0">
                <a:solidFill>
                  <a:schemeClr val="bg1"/>
                </a:solidFill>
              </a:rPr>
            </a:br>
            <a:r>
              <a:rPr lang="pl-PL" sz="4600" b="1" dirty="0">
                <a:solidFill>
                  <a:schemeClr val="bg1"/>
                </a:solidFill>
              </a:rPr>
              <a:t>- zasady bezpiecznego korzystania </a:t>
            </a:r>
            <a:r>
              <a:rPr lang="pl-PL" sz="4600" b="1" dirty="0" smtClean="0">
                <a:solidFill>
                  <a:schemeClr val="bg1"/>
                </a:solidFill>
              </a:rPr>
              <a:t/>
            </a:r>
            <a:br>
              <a:rPr lang="pl-PL" sz="4600" b="1" dirty="0" smtClean="0">
                <a:solidFill>
                  <a:schemeClr val="bg1"/>
                </a:solidFill>
              </a:rPr>
            </a:br>
            <a:r>
              <a:rPr lang="pl-PL" sz="4600" b="1" dirty="0" smtClean="0">
                <a:solidFill>
                  <a:schemeClr val="bg1"/>
                </a:solidFill>
              </a:rPr>
              <a:t>z </a:t>
            </a:r>
            <a:r>
              <a:rPr lang="pl-PL" sz="4600" b="1" dirty="0">
                <a:solidFill>
                  <a:schemeClr val="bg1"/>
                </a:solidFill>
              </a:rPr>
              <a:t>Internetu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6CE03F9-B7FB-274A-81E1-4529BFD5F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944534"/>
            <a:ext cx="4080933" cy="939799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Opracowanie – Aneta Iwanicka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9046BC8-D404-4E7D-9202-A07F3FDD3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43" name="Freeform 6">
              <a:extLst>
                <a:ext uri="{FF2B5EF4-FFF2-40B4-BE49-F238E27FC236}">
                  <a16:creationId xmlns="" xmlns:a16="http://schemas.microsoft.com/office/drawing/2014/main" id="{4C202215-4C35-450D-9F60-671C8F8DEB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Freeform 7">
              <a:extLst>
                <a:ext uri="{FF2B5EF4-FFF2-40B4-BE49-F238E27FC236}">
                  <a16:creationId xmlns="" xmlns:a16="http://schemas.microsoft.com/office/drawing/2014/main" id="{F1A5BA8A-AEB4-4BCB-B86C-3F6A8E229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28AC2443-05F0-41CD-8D4A-63DE144F8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6" name="Freeform 10">
              <a:extLst>
                <a:ext uri="{FF2B5EF4-FFF2-40B4-BE49-F238E27FC236}">
                  <a16:creationId xmlns="" xmlns:a16="http://schemas.microsoft.com/office/drawing/2014/main" id="{33E32F17-ED99-4969-B4D6-10A987D736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5599A813-8424-4E53-95CA-85BF5470D6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52431A4F-4662-480B-8AD3-394EACD7E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C624F8E7-872C-1241-BEE0-5CC3B9254D95}"/>
              </a:ext>
            </a:extLst>
          </p:cNvPr>
          <p:cNvSpPr txBox="1"/>
          <p:nvPr/>
        </p:nvSpPr>
        <p:spPr>
          <a:xfrm flipH="1">
            <a:off x="3881438" y="2513209"/>
            <a:ext cx="1301552" cy="1474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2422DCAA-52DC-2E48-80A3-94BEA665C85E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506829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2411D5B-70F4-1643-BF96-D4003CC7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085" y="383875"/>
            <a:ext cx="3663921" cy="1368725"/>
          </a:xfrm>
        </p:spPr>
        <p:txBody>
          <a:bodyPr>
            <a:normAutofit/>
          </a:bodyPr>
          <a:lstStyle/>
          <a:p>
            <a:r>
              <a:rPr lang="pl-PL" sz="3600" b="1" dirty="0"/>
              <a:t>Zasada nr 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CA8AECE-7444-7648-AA27-73D576E56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61225"/>
            <a:ext cx="6553199" cy="4101861"/>
          </a:xfrm>
        </p:spPr>
        <p:txBody>
          <a:bodyPr/>
          <a:lstStyle/>
          <a:p>
            <a:r>
              <a:rPr lang="pl-PL" sz="3200" b="1" dirty="0"/>
              <a:t>NIE UFAJ OSOBOM POZNANYM W </a:t>
            </a:r>
            <a:r>
              <a:rPr lang="pl-PL" sz="3200" b="1" dirty="0" smtClean="0"/>
              <a:t>SIECI</a:t>
            </a:r>
            <a:r>
              <a:rPr lang="pl-PL" sz="3200" b="1" dirty="0"/>
              <a:t> </a:t>
            </a:r>
            <a:r>
              <a:rPr lang="pl-PL" sz="3200" b="1" dirty="0" smtClean="0"/>
              <a:t>-</a:t>
            </a:r>
            <a:r>
              <a:rPr lang="pl-PL" sz="3200" b="1" dirty="0" smtClean="0"/>
              <a:t> NIGDY </a:t>
            </a:r>
            <a:r>
              <a:rPr lang="pl-PL" sz="3200" b="1" dirty="0"/>
              <a:t>NIE WIESZ KTO SIEDZI PO DRUGIEJ </a:t>
            </a:r>
            <a:r>
              <a:rPr lang="pl-PL" sz="3200" b="1" dirty="0" smtClean="0"/>
              <a:t>STRONIE KOMPUTERA</a:t>
            </a:r>
            <a:endParaRPr lang="pl-PL" sz="3200" b="1" dirty="0"/>
          </a:p>
          <a:p>
            <a:pPr marL="0" indent="0"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Jeżeli </a:t>
            </a:r>
            <a:r>
              <a:rPr lang="pl-PL" sz="2800" b="1" dirty="0">
                <a:solidFill>
                  <a:srgbClr val="FF0000"/>
                </a:solidFill>
              </a:rPr>
              <a:t>ktoś </a:t>
            </a:r>
            <a:r>
              <a:rPr lang="pl-PL" sz="2800" b="1" dirty="0" smtClean="0">
                <a:solidFill>
                  <a:srgbClr val="FF0000"/>
                </a:solidFill>
              </a:rPr>
              <a:t>będzie </a:t>
            </a:r>
            <a:r>
              <a:rPr lang="pl-PL" sz="2800" b="1" dirty="0">
                <a:solidFill>
                  <a:srgbClr val="FF0000"/>
                </a:solidFill>
              </a:rPr>
              <a:t>chciał czegoś od  </a:t>
            </a:r>
            <a:r>
              <a:rPr lang="pl-PL" sz="2800" b="1" dirty="0" smtClean="0">
                <a:solidFill>
                  <a:srgbClr val="FF0000"/>
                </a:solidFill>
              </a:rPr>
              <a:t>Ciebie w </a:t>
            </a:r>
            <a:r>
              <a:rPr lang="pl-PL" sz="2800" b="1" dirty="0">
                <a:solidFill>
                  <a:srgbClr val="FF0000"/>
                </a:solidFill>
              </a:rPr>
              <a:t>Internecie - zgłoś to od razu osobom </a:t>
            </a:r>
            <a:r>
              <a:rPr lang="pl-PL" sz="2800" b="1" dirty="0" smtClean="0">
                <a:solidFill>
                  <a:srgbClr val="FF0000"/>
                </a:solidFill>
              </a:rPr>
              <a:t>dorosłym!</a:t>
            </a:r>
            <a:endParaRPr lang="pl-PL" sz="2800" b="1" dirty="0">
              <a:solidFill>
                <a:srgbClr val="FF0000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D691A8AA-DD88-F046-8FEF-E32801F37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341633"/>
            <a:ext cx="4258484" cy="2773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03211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D4700C9-EE98-4F48-B09E-503726D1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8600"/>
            <a:ext cx="4339657" cy="1752599"/>
          </a:xfrm>
        </p:spPr>
        <p:txBody>
          <a:bodyPr/>
          <a:lstStyle/>
          <a:p>
            <a:r>
              <a:rPr lang="pl-PL" sz="3600" b="1" dirty="0" smtClean="0"/>
              <a:t>Zasada</a:t>
            </a:r>
            <a:r>
              <a:rPr lang="pl-PL" b="1" dirty="0" smtClean="0"/>
              <a:t> </a:t>
            </a:r>
            <a:r>
              <a:rPr lang="pl-PL" sz="3600" b="1" dirty="0" smtClean="0"/>
              <a:t>nr 9</a:t>
            </a:r>
            <a:endParaRPr lang="pl-PL" sz="3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DE25B29-F82C-224F-B078-88C6E6B50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5641"/>
            <a:ext cx="6172200" cy="2718759"/>
          </a:xfrm>
        </p:spPr>
        <p:txBody>
          <a:bodyPr>
            <a:normAutofit/>
          </a:bodyPr>
          <a:lstStyle/>
          <a:p>
            <a:r>
              <a:rPr lang="pl-PL" sz="3000" b="1" dirty="0" smtClean="0"/>
              <a:t>PAMIETAJ, JEŚLI KORZYSTAJĄC           Z INTERNETU  POCZUJESZ ZAGROŻENIE – POINFORMUJ                  O TYM RODZICA                                   LUB NAUCZYCIELA</a:t>
            </a:r>
            <a:endParaRPr lang="pl-PL" sz="3000" b="1" dirty="0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42D8E677-ABD8-ED4D-9F3E-950175E84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67" y="2001979"/>
            <a:ext cx="4576749" cy="2570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47648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616B3DC-C165-433D-9187-62DCC0E317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97E1BF84-9824-4B0E-98DF-F0F7181DD0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A85FA340-7392-4303-9707-A12F45A46F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758A9051-2BD9-4868-8B84-344752FA2F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58264C49-3539-4CBD-8F11-1106C8B878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DE862133-5C7E-4B32-9786-0B33BC51A7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90925F6C-DF03-4707-9176-6049F049B5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6F6C2C-C46B-413E-AD89-F3AFC03B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785" y="1380068"/>
            <a:ext cx="497830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dirty="0"/>
              <a:t>Dziękuję za uwagę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="" xmlns:a16="http://schemas.microsoft.com/office/drawing/2014/main" id="{260615AE-7DBC-4FF7-9107-9FE957695B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3" descr="Uśmiechnięta twarz bez wypełnienia">
            <a:extLst>
              <a:ext uri="{FF2B5EF4-FFF2-40B4-BE49-F238E27FC236}">
                <a16:creationId xmlns="" xmlns:a16="http://schemas.microsoft.com/office/drawing/2014/main" id="{F92B40F9-98E4-4153-BAC3-A57334459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3801" y="1614524"/>
            <a:ext cx="3341190" cy="3341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1149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E5A92FE9-DB05-4D0D-AF5A-BE8664B9FF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3D9B26A-5143-49A7-BA98-D871D5BD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="" xmlns:a16="http://schemas.microsoft.com/office/drawing/2014/main" id="{68B85E55-A2A1-4682-B891-F201358A92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45EF6EDB-9B5D-49E9-96FA-1AE08BF95E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Freeform 12">
              <a:extLst>
                <a:ext uri="{FF2B5EF4-FFF2-40B4-BE49-F238E27FC236}">
                  <a16:creationId xmlns="" xmlns:a16="http://schemas.microsoft.com/office/drawing/2014/main" id="{38338226-D6E2-4EEE-B271-DB4BD096DB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Freeform 13">
              <a:extLst>
                <a:ext uri="{FF2B5EF4-FFF2-40B4-BE49-F238E27FC236}">
                  <a16:creationId xmlns="" xmlns:a16="http://schemas.microsoft.com/office/drawing/2014/main" id="{4878FB48-17B3-4A11-8025-DE0945CD4E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4">
              <a:extLst>
                <a:ext uri="{FF2B5EF4-FFF2-40B4-BE49-F238E27FC236}">
                  <a16:creationId xmlns="" xmlns:a16="http://schemas.microsoft.com/office/drawing/2014/main" id="{4150A21C-DD6D-4D3C-9E95-7A3CA263BE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5">
              <a:extLst>
                <a:ext uri="{FF2B5EF4-FFF2-40B4-BE49-F238E27FC236}">
                  <a16:creationId xmlns="" xmlns:a16="http://schemas.microsoft.com/office/drawing/2014/main" id="{7505BF04-104D-4180-A284-42FCD6B04D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714D0-4933-4150-B6F8-F84BE9C74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190" y="924232"/>
            <a:ext cx="8174971" cy="3285866"/>
          </a:xfrm>
        </p:spPr>
        <p:txBody>
          <a:bodyPr vert="horz" lIns="274320" tIns="182880" rIns="274320" bIns="182880" rtlCol="0" anchorCtr="1">
            <a:normAutofit fontScale="90000"/>
          </a:bodyPr>
          <a:lstStyle/>
          <a:p>
            <a:pPr algn="l"/>
            <a:r>
              <a:rPr lang="en-US" sz="5700" b="1" dirty="0"/>
              <a:t>Korzystając z Internetu </a:t>
            </a:r>
            <a:r>
              <a:rPr lang="en-US" sz="5700" b="1" dirty="0" smtClean="0"/>
              <a:t>należy pamiętać </a:t>
            </a:r>
            <a:r>
              <a:rPr lang="pl-PL" sz="5700" b="1" dirty="0" smtClean="0"/>
              <a:t/>
            </a:r>
            <a:br>
              <a:rPr lang="pl-PL" sz="5700" b="1" dirty="0" smtClean="0"/>
            </a:br>
            <a:r>
              <a:rPr lang="pl-PL" sz="5700" b="1" dirty="0" smtClean="0"/>
              <a:t>o </a:t>
            </a:r>
            <a:r>
              <a:rPr lang="en-US" sz="5700" b="1" dirty="0" smtClean="0"/>
              <a:t>podstawowych zasad</a:t>
            </a:r>
            <a:r>
              <a:rPr lang="pl-PL" sz="5700" b="1" dirty="0" smtClean="0"/>
              <a:t>ach</a:t>
            </a:r>
            <a:endParaRPr lang="en-US" sz="5700" b="1" dirty="0"/>
          </a:p>
        </p:txBody>
      </p:sp>
    </p:spTree>
    <p:extLst>
      <p:ext uri="{BB962C8B-B14F-4D97-AF65-F5344CB8AC3E}">
        <p14:creationId xmlns="" xmlns:p14="http://schemas.microsoft.com/office/powerpoint/2010/main" val="4212338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B57CB35-30E9-E346-AC2F-3F330DDE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632" y="405812"/>
            <a:ext cx="3333495" cy="1504335"/>
          </a:xfrm>
        </p:spPr>
        <p:txBody>
          <a:bodyPr>
            <a:normAutofit/>
          </a:bodyPr>
          <a:lstStyle/>
          <a:p>
            <a:r>
              <a:rPr lang="pl-PL" sz="3600" b="1" dirty="0"/>
              <a:t>Zasada nr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B3E0843-7B52-6B42-9041-CC58C5F4B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1867"/>
            <a:ext cx="7391400" cy="31242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200" b="1" dirty="0"/>
              <a:t>NIE OTWIERAJ PODEJRZANYCH  </a:t>
            </a:r>
            <a:r>
              <a:rPr lang="pl-PL" sz="3200" b="1" dirty="0" smtClean="0"/>
              <a:t>LINKÓW</a:t>
            </a:r>
            <a:endParaRPr lang="pl-PL" sz="3200" b="1" dirty="0"/>
          </a:p>
          <a:p>
            <a:r>
              <a:rPr lang="pl-PL" sz="3200" b="1" dirty="0" smtClean="0"/>
              <a:t>NIE </a:t>
            </a:r>
            <a:r>
              <a:rPr lang="pl-PL" sz="3200" b="1" dirty="0"/>
              <a:t>POBIERAJ PODEJRZANYCH ZAŁĄCZNIKÓW</a:t>
            </a:r>
          </a:p>
          <a:p>
            <a:endParaRPr lang="pl-PL" sz="3200" dirty="0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4614D4E9-68F7-584C-AF4E-68EBE4B57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0" y="2077975"/>
            <a:ext cx="4659481" cy="33901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2821859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481D5B-F1F5-8A49-809D-46F699AF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028" y="533401"/>
            <a:ext cx="3333495" cy="12954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Zasada nr 2</a:t>
            </a:r>
            <a:endParaRPr lang="pl-PL" sz="3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51D537C-BE5E-854D-A3C1-D867DD903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33600"/>
            <a:ext cx="5740833" cy="2514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200" b="1" dirty="0"/>
              <a:t>NIGDY NIE PODAWAJ NIKOMU SWOICH </a:t>
            </a:r>
            <a:r>
              <a:rPr lang="pl-PL" sz="3200" b="1" dirty="0" smtClean="0"/>
              <a:t>HASEŁ</a:t>
            </a:r>
            <a:endParaRPr lang="pl-PL" sz="3200" b="1" dirty="0"/>
          </a:p>
          <a:p>
            <a:r>
              <a:rPr lang="pl-PL" sz="3200" b="1" dirty="0" smtClean="0"/>
              <a:t>PAMIĘTAJ, ABY </a:t>
            </a:r>
            <a:r>
              <a:rPr lang="pl-PL" sz="3200" b="1" dirty="0"/>
              <a:t>ZAWSZE SIĘ WYLOGOWAĆ</a:t>
            </a:r>
            <a:endParaRPr lang="pl-PL" sz="3200" dirty="0"/>
          </a:p>
        </p:txBody>
      </p:sp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ED888436-80EA-724E-A754-0DF6ED0D8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78" y="2425458"/>
            <a:ext cx="4207867" cy="360093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4C8D920-053A-084C-8F2B-C1181F6E2109}"/>
              </a:ext>
            </a:extLst>
          </p:cNvPr>
          <p:cNvSpPr txBox="1"/>
          <p:nvPr/>
        </p:nvSpPr>
        <p:spPr>
          <a:xfrm>
            <a:off x="5167223" y="2342071"/>
            <a:ext cx="3974306" cy="218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637784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A09F2F-BE9E-C841-AB6B-CC6A12AF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839" y="304801"/>
            <a:ext cx="3333495" cy="1219199"/>
          </a:xfrm>
        </p:spPr>
        <p:txBody>
          <a:bodyPr>
            <a:normAutofit/>
          </a:bodyPr>
          <a:lstStyle/>
          <a:p>
            <a:r>
              <a:rPr lang="pl-PL" sz="3600" b="1" dirty="0"/>
              <a:t>Zasada nr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F83D87B-C4C4-5546-9D08-491836DEC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718093"/>
            <a:ext cx="6400800" cy="4301707"/>
          </a:xfrm>
        </p:spPr>
        <p:txBody>
          <a:bodyPr anchor="t">
            <a:normAutofit fontScale="85000" lnSpcReduction="10000"/>
          </a:bodyPr>
          <a:lstStyle/>
          <a:p>
            <a:r>
              <a:rPr lang="pl-PL" sz="3500" b="1" dirty="0"/>
              <a:t>SZANUJ SIEBIE, </a:t>
            </a:r>
            <a:r>
              <a:rPr lang="pl-PL" sz="3500" b="1" dirty="0" smtClean="0"/>
              <a:t>SZANUJ INNYCH:</a:t>
            </a:r>
            <a:endParaRPr lang="pl-PL" sz="3500" b="1" dirty="0"/>
          </a:p>
          <a:p>
            <a:pPr lvl="1">
              <a:buSzPct val="72000"/>
              <a:buFont typeface="Wingdings" pitchFamily="2" charset="2"/>
              <a:buChar char="Ø"/>
            </a:pPr>
            <a:r>
              <a:rPr lang="pl-PL" sz="3200" b="1" dirty="0" smtClean="0"/>
              <a:t>pomyśl, zanim wrzucisz coś do sieci;</a:t>
            </a:r>
          </a:p>
          <a:p>
            <a:pPr lvl="1">
              <a:buSzPct val="72000"/>
              <a:buFont typeface="Wingdings" pitchFamily="2" charset="2"/>
              <a:buChar char="Ø"/>
            </a:pPr>
            <a:r>
              <a:rPr lang="pl-PL" sz="3200" b="1" dirty="0" smtClean="0"/>
              <a:t>bądź kulturalny;</a:t>
            </a:r>
          </a:p>
          <a:p>
            <a:pPr lvl="1">
              <a:buSzPct val="72000"/>
              <a:buFont typeface="Wingdings" pitchFamily="2" charset="2"/>
              <a:buChar char="Ø"/>
            </a:pPr>
            <a:r>
              <a:rPr lang="pl-PL" sz="3200" b="1" dirty="0" smtClean="0"/>
              <a:t>nie hejtuj ;</a:t>
            </a:r>
          </a:p>
          <a:p>
            <a:pPr lvl="1">
              <a:buSzPct val="72000"/>
              <a:buFont typeface="Wingdings" pitchFamily="2" charset="2"/>
              <a:buChar char="Ø"/>
            </a:pPr>
            <a:r>
              <a:rPr lang="pl-PL" sz="3200" b="1" dirty="0" smtClean="0"/>
              <a:t>nie spamuj; </a:t>
            </a:r>
          </a:p>
          <a:p>
            <a:pPr lvl="1">
              <a:buSzPct val="72000"/>
              <a:buFont typeface="Wingdings" pitchFamily="2" charset="2"/>
              <a:buChar char="Ø"/>
            </a:pPr>
            <a:r>
              <a:rPr lang="pl-PL" sz="3200" b="1" dirty="0" smtClean="0"/>
              <a:t>nie wyzywaj;</a:t>
            </a:r>
          </a:p>
          <a:p>
            <a:pPr lvl="1">
              <a:buSzPct val="72000"/>
              <a:buFont typeface="Wingdings" pitchFamily="2" charset="2"/>
              <a:buChar char="Ø"/>
            </a:pPr>
            <a:r>
              <a:rPr lang="pl-PL" sz="3200" b="1" dirty="0" smtClean="0"/>
              <a:t>nie obrażaj.</a:t>
            </a:r>
            <a:endParaRPr lang="pl-PL" sz="3200" b="1" dirty="0"/>
          </a:p>
        </p:txBody>
      </p:sp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30A26AD8-86CE-874B-87F2-A3678F9C6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2413498"/>
            <a:ext cx="4252521" cy="163817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526084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B998643-175F-4048-9B90-D64888A0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3606412" cy="1371599"/>
          </a:xfrm>
        </p:spPr>
        <p:txBody>
          <a:bodyPr>
            <a:normAutofit/>
          </a:bodyPr>
          <a:lstStyle/>
          <a:p>
            <a:r>
              <a:rPr lang="pl-PL" sz="3600" b="1" dirty="0"/>
              <a:t>Zasada nr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455D4E0-2476-7D48-8CFB-9447E5108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3600"/>
            <a:ext cx="8305800" cy="1828800"/>
          </a:xfrm>
        </p:spPr>
        <p:txBody>
          <a:bodyPr>
            <a:normAutofit/>
          </a:bodyPr>
          <a:lstStyle/>
          <a:p>
            <a:r>
              <a:rPr lang="pl-PL" sz="3200" b="1" dirty="0"/>
              <a:t>SZANUJ SWÓJ CZAS </a:t>
            </a:r>
            <a:r>
              <a:rPr lang="pl-PL" sz="3200" b="1" dirty="0" smtClean="0"/>
              <a:t>- </a:t>
            </a:r>
            <a:r>
              <a:rPr lang="pl-PL" sz="3200" b="1" dirty="0" smtClean="0"/>
              <a:t>ZACHOWAJ                  UMIAR W SPĘDZANIU CZASU W SIECI</a:t>
            </a:r>
            <a:endParaRPr lang="pl-PL" sz="3200" b="1" dirty="0"/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C269A7AD-7337-5041-B972-5E6076FA9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277" y="1775402"/>
            <a:ext cx="2972959" cy="3956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3180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D5EC70B-E2F6-F04D-A312-AF12311B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75" y="340743"/>
            <a:ext cx="4296825" cy="1640457"/>
          </a:xfrm>
        </p:spPr>
        <p:txBody>
          <a:bodyPr>
            <a:normAutofit/>
          </a:bodyPr>
          <a:lstStyle/>
          <a:p>
            <a:r>
              <a:rPr lang="pl-PL" sz="3600" b="1" dirty="0"/>
              <a:t>Zasada nr 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F5C64B3-EC48-8049-9D7B-83E5698B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00201"/>
            <a:ext cx="6705599" cy="2362199"/>
          </a:xfrm>
        </p:spPr>
        <p:txBody>
          <a:bodyPr>
            <a:normAutofit/>
          </a:bodyPr>
          <a:lstStyle/>
          <a:p>
            <a:r>
              <a:rPr lang="pl-PL" sz="3200" b="1" dirty="0"/>
              <a:t>BĄDŹ </a:t>
            </a:r>
            <a:r>
              <a:rPr lang="pl-PL" sz="3200" b="1" dirty="0" smtClean="0"/>
              <a:t>ROZSĄDNY - </a:t>
            </a:r>
            <a:r>
              <a:rPr lang="pl-PL" sz="3200" b="1" dirty="0" smtClean="0"/>
              <a:t>PA</a:t>
            </a:r>
            <a:r>
              <a:rPr lang="pl-PL" sz="3200" b="1" dirty="0" smtClean="0"/>
              <a:t>MIĘTAJ        NIE WSZYSTKIE INFORMACJE               W INTERNECIE SĄ PRAWDZIWE</a:t>
            </a:r>
            <a:endParaRPr lang="pl-PL" sz="3200" b="1" dirty="0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69830DDF-6DFD-5B4A-AB1D-410903714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41" y="2094203"/>
            <a:ext cx="3112328" cy="3898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69502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5EE804E-677D-A147-8F03-7421B143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462" y="383875"/>
            <a:ext cx="3635166" cy="1521125"/>
          </a:xfrm>
        </p:spPr>
        <p:txBody>
          <a:bodyPr>
            <a:normAutofit/>
          </a:bodyPr>
          <a:lstStyle/>
          <a:p>
            <a:r>
              <a:rPr lang="pl-PL" sz="3600" b="1" dirty="0"/>
              <a:t>Zasada nr 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171384D-6776-5A4D-AD60-7F6090984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828801"/>
            <a:ext cx="7613948" cy="2743199"/>
          </a:xfrm>
        </p:spPr>
        <p:txBody>
          <a:bodyPr>
            <a:normAutofit/>
          </a:bodyPr>
          <a:lstStyle/>
          <a:p>
            <a:r>
              <a:rPr lang="pl-PL" sz="3200" b="1" dirty="0"/>
              <a:t>KORZYSTAJ Z MOŻLIWOŚCI </a:t>
            </a:r>
            <a:r>
              <a:rPr lang="pl-PL" sz="3200" b="1" dirty="0" smtClean="0"/>
              <a:t>INTERNETU - POMYŚL JAK MOŻESZ WYKORZYSTAĆ POTENCJAŁ INTERNETU DO ZABAWY I NAUKI.</a:t>
            </a:r>
            <a:endParaRPr lang="pl-PL" sz="3200" b="1" dirty="0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78B38F5A-5FAF-C245-9FA9-2C0FA6217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77" y="2042510"/>
            <a:ext cx="3012280" cy="3748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48549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51D4EDB-832D-DA4D-96D1-DB0CE7D2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858" y="311989"/>
            <a:ext cx="3937091" cy="1752599"/>
          </a:xfrm>
        </p:spPr>
        <p:txBody>
          <a:bodyPr>
            <a:normAutofit/>
          </a:bodyPr>
          <a:lstStyle/>
          <a:p>
            <a:r>
              <a:rPr lang="pl-PL" sz="3600" b="1" dirty="0"/>
              <a:t>Zasada nr 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4592651-41FC-5443-BC37-A1FF6CFD6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49414"/>
            <a:ext cx="7240136" cy="312420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200" b="1" dirty="0" smtClean="0"/>
              <a:t>PRZESTRZEGAJ PRAWA:</a:t>
            </a:r>
          </a:p>
          <a:p>
            <a:pPr lvl="1">
              <a:buSzPct val="72000"/>
              <a:buFont typeface="Wingdings" pitchFamily="2" charset="2"/>
              <a:buChar char="Ø"/>
            </a:pPr>
            <a:r>
              <a:rPr lang="pl-PL" sz="2800" b="1" dirty="0" smtClean="0"/>
              <a:t>p</a:t>
            </a:r>
            <a:r>
              <a:rPr lang="pl-PL" sz="2800" b="1" dirty="0" smtClean="0"/>
              <a:t>amiętaj</a:t>
            </a:r>
            <a:r>
              <a:rPr lang="pl-PL" sz="2800" b="1" dirty="0"/>
              <a:t>, że regulacje prawne obowiązują również w </a:t>
            </a:r>
            <a:r>
              <a:rPr lang="pl-PL" sz="2800" b="1" dirty="0" smtClean="0"/>
              <a:t>Internecie.</a:t>
            </a:r>
            <a:endParaRPr lang="pl-PL" sz="2800" b="1" dirty="0"/>
          </a:p>
          <a:p>
            <a:pPr lvl="1">
              <a:buSzPct val="72000"/>
              <a:buFont typeface="Wingdings" pitchFamily="2" charset="2"/>
              <a:buChar char="Ø"/>
            </a:pPr>
            <a:r>
              <a:rPr lang="pl-PL" sz="2800" b="1" dirty="0" smtClean="0"/>
              <a:t>w </a:t>
            </a:r>
            <a:r>
              <a:rPr lang="pl-PL" sz="2800" b="1" dirty="0"/>
              <a:t>przypadku natrafienia na  nielegalne treści w sieci należy zgłaszać je na  </a:t>
            </a:r>
            <a:r>
              <a:rPr lang="pl-PL" sz="2800" b="1" dirty="0" smtClean="0"/>
              <a:t>stronie </a:t>
            </a:r>
            <a:r>
              <a:rPr lang="pl-PL" sz="2800" b="1" dirty="0" smtClean="0">
                <a:solidFill>
                  <a:srgbClr val="FF0000"/>
                </a:solidFill>
              </a:rPr>
              <a:t>www.dyzurnet.pl</a:t>
            </a:r>
            <a:endParaRPr lang="pl-PL" sz="2800" b="1" dirty="0">
              <a:solidFill>
                <a:srgbClr val="FF0000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383AE20A-F419-FC49-8BDB-5E81E4167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004" y="2320371"/>
            <a:ext cx="3226252" cy="3393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34348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160</Words>
  <Application>Microsoft Office PowerPoint</Application>
  <PresentationFormat>Niestandardowy</PresentationFormat>
  <Paragraphs>33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Parallax</vt:lpstr>
      <vt:lpstr>Dziecko w sieci  - zasady bezpiecznego korzystania  z Internetu</vt:lpstr>
      <vt:lpstr>Korzystając z Internetu należy pamiętać  o podstawowych zasadach</vt:lpstr>
      <vt:lpstr>Zasada nr 1</vt:lpstr>
      <vt:lpstr>Zasada nr 2</vt:lpstr>
      <vt:lpstr>Zasada nr 3</vt:lpstr>
      <vt:lpstr>Zasada nr 4</vt:lpstr>
      <vt:lpstr>Zasada nr 5</vt:lpstr>
      <vt:lpstr>Zasada nr 6</vt:lpstr>
      <vt:lpstr>Zasada nr 7</vt:lpstr>
      <vt:lpstr>Zasada nr 8</vt:lpstr>
      <vt:lpstr>Zasada nr 9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DZIECKO W SIECI - zasady bezpiecznego korzystania z Internetu</dc:title>
  <dc:creator>Aneta Iwanicka</dc:creator>
  <cp:lastModifiedBy>Teresa Fiuk</cp:lastModifiedBy>
  <cp:revision>34</cp:revision>
  <dcterms:created xsi:type="dcterms:W3CDTF">2020-03-25T21:43:36Z</dcterms:created>
  <dcterms:modified xsi:type="dcterms:W3CDTF">2020-04-16T17:29:43Z</dcterms:modified>
</cp:coreProperties>
</file>