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4" r:id="rId9"/>
    <p:sldId id="263" r:id="rId10"/>
    <p:sldId id="265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850A05-D269-47EE-8CA4-8E7E4A588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1D1C928-AC41-4469-B7AB-389823B2D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CEA01E5-631A-40DB-A9B2-2065C2D0F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E87A-5B8A-4451-8D90-31AE8EDEC598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809C451-F2B7-4363-81B0-14A4D0940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D46988-A645-4371-B077-FAE95911F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3D4C-0485-45BD-AE37-33880B57A7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606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C734FD-994D-414D-B556-A3476B337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E1E6EEC-85EF-40FE-B4EA-6E71231D6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5B9D03-B6F5-4C24-BFBC-34E4F3ED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E87A-5B8A-4451-8D90-31AE8EDEC598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35F328D-5797-4586-BB6B-E8A4A29CA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C5463E8-6386-4B95-9870-3B592D11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3D4C-0485-45BD-AE37-33880B57A7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2109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E647F80-A4AC-46AE-AEA9-328EDFFD2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62CE950-1C4C-4A9E-B115-BC201034E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3E521C-43D7-4E34-80CC-D7CB7D441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E87A-5B8A-4451-8D90-31AE8EDEC598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456494-21E8-4FC0-AD8B-8FCB15995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6E912E-134C-45D7-ACDD-C16BCDFCA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3D4C-0485-45BD-AE37-33880B57A7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5600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2C96B2-DF6F-4099-ACBA-F26151C40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2AB446-8081-4005-BED7-ED51728BE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C25DE5-F418-4575-93F4-701420CE8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E87A-5B8A-4451-8D90-31AE8EDEC598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887AED-638B-40BF-8E0E-A1709F724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D7440BC-7B07-49C8-B1CE-A0E3553D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3D4C-0485-45BD-AE37-33880B57A7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97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AA5E8D-292E-4508-A558-E1CD76FCD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F932FFB-CC38-4514-AEDA-B99618514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816DC7-CD3A-49B5-951C-386C80046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E87A-5B8A-4451-8D90-31AE8EDEC598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02E666-B74B-4944-B3AA-55158A24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EE42E75-0DDE-4531-B42C-55EE4D21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3D4C-0485-45BD-AE37-33880B57A7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260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829D56-9679-4609-95EA-8B92F46FB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B11D9E-E111-4C8C-A7FF-9B5BFCC8C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CAA5DDC-C86B-4F60-AF2E-85E68418F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826269B-BEDE-44D0-B9CB-E0E1300D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E87A-5B8A-4451-8D90-31AE8EDEC598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5EE2F6F-A4D5-43C6-A451-2F1CEB48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01F4593-A1B0-45D3-BA97-C1B1BB6E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3D4C-0485-45BD-AE37-33880B57A7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329489-6468-4489-8169-CFAB3F33C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EAC7E95-E8A3-4FE0-ACE3-848012030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F045CED-D73B-4E30-AF94-424076021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FFC2210-C818-4152-8EBA-6AB742131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EEECF9B-5F92-4172-9781-E69D7512C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40DDF46-16D4-4136-BA37-BE7F62799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E87A-5B8A-4451-8D90-31AE8EDEC598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6B8F88E-1C3A-45C5-ADE3-3429A5F10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D119196-09FF-4B81-BF10-01FF32817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3D4C-0485-45BD-AE37-33880B57A7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510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0B5E2B-3A9F-4947-8558-42023F9D3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BF77363-F32F-4B58-9617-B93DFA389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E87A-5B8A-4451-8D90-31AE8EDEC598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EBE691A-24ED-47F8-AFB5-C45D9CF7D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E7D60BA-69C3-4266-808A-28540BF84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3D4C-0485-45BD-AE37-33880B57A7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8301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9CC54F4-39B8-441E-B877-67B43D3B5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E87A-5B8A-4451-8D90-31AE8EDEC598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651951B-5D2D-4F90-9547-FE345D490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8B98374-A483-47BB-81A1-9DF11534B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3D4C-0485-45BD-AE37-33880B57A7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868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CB1CBD-2374-4587-B8AC-B2C42AF58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20B36-6C0B-4896-B5E9-DE5561488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5111625-1D18-4266-8439-E1E987EF8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3C80112-AA26-4396-948B-DB180E618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E87A-5B8A-4451-8D90-31AE8EDEC598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74E121F-1D58-4771-A360-70C39F2D0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8469E9C-9D0F-4DA7-858B-3833F76A8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3D4C-0485-45BD-AE37-33880B57A7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6491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BCAD96-A7C1-429E-82B9-7C0BE3EAE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41E0FF3-4F8E-49F0-B745-CB7C7CC34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2CDF8A0-1F89-440F-9188-EE9227911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6DB029F-A284-4283-BC33-C37ED3B8E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E87A-5B8A-4451-8D90-31AE8EDEC598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8628CE5-199A-4BC4-A38D-EA6673824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EADE783-1342-4CCD-B4D8-2CB484C98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3D4C-0485-45BD-AE37-33880B57A7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791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C382B20-445E-4757-99DE-F4EF5351D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879CCAC-FCE2-432A-888F-69B30FEAB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B0B4515-7C2E-4116-8201-AA58CB781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6E87A-5B8A-4451-8D90-31AE8EDEC598}" type="datetimeFigureOut">
              <a:rPr lang="pl-PL" smtClean="0"/>
              <a:t>14.05.2020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EEAC632-B7E3-410C-A5CC-20016289D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EC12FE6-3B34-403C-ABF4-08527B965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63D4C-0485-45BD-AE37-33880B57A7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214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99F9B3-5833-4CAA-AF5D-3F9C5F3D70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solidFill>
                  <a:srgbClr val="0070C0"/>
                </a:solidFill>
                <a:latin typeface="Algerian" panose="04020705040A02060702" pitchFamily="82" charset="0"/>
              </a:rPr>
              <a:t>Jan Paweł II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143D4D8-BCE5-409D-B91C-C824AC2D5C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solidFill>
                  <a:srgbClr val="002060"/>
                </a:solidFill>
                <a:latin typeface="Castellar" panose="020A0402060406010301" pitchFamily="18" charset="0"/>
              </a:rPr>
              <a:t>Przyjaciel dzieci i młodzieży</a:t>
            </a:r>
          </a:p>
        </p:txBody>
      </p:sp>
      <p:pic>
        <p:nvPicPr>
          <p:cNvPr id="5" name="Barka">
            <a:hlinkClick r:id="" action="ppaction://media"/>
            <a:extLst>
              <a:ext uri="{FF2B5EF4-FFF2-40B4-BE49-F238E27FC236}">
                <a16:creationId xmlns:a16="http://schemas.microsoft.com/office/drawing/2014/main" id="{83B41236-A9B3-4F02-B76A-D94977CBF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6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9"/>
    </mc:Choice>
    <mc:Fallback xmlns="">
      <p:transition spd="slow" advTm="6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FCAC5D5-5EF5-4846-95D8-19582498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pl-PL" sz="3600"/>
              <a:t>Dziękuję za uwagę</a:t>
            </a:r>
            <a:r>
              <a:rPr lang="pl-PL" sz="3600">
                <a:sym typeface="Wingdings" panose="05000000000000000000" pitchFamily="2" charset="2"/>
              </a:rPr>
              <a:t></a:t>
            </a:r>
            <a:br>
              <a:rPr lang="pl-PL" sz="3600"/>
            </a:br>
            <a:r>
              <a:rPr lang="pl-PL" sz="3600"/>
              <a:t>Antonina Kopyś, kl.4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A3940A-5D83-4FB3-A109-09B79149B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300" dirty="0"/>
              <a:t>Bibliografia:</a:t>
            </a:r>
          </a:p>
          <a:p>
            <a:r>
              <a:rPr lang="pl-PL" sz="1300" dirty="0"/>
              <a:t>Wielkiesłowa.pl                                              ireneuszpolec.net</a:t>
            </a:r>
          </a:p>
          <a:p>
            <a:r>
              <a:rPr lang="pl-PL" sz="1300" dirty="0"/>
              <a:t>Najlepszenaklejki.pl                                      wiadomości.dziennik.pl</a:t>
            </a:r>
          </a:p>
          <a:p>
            <a:r>
              <a:rPr lang="pl-PL" sz="1300" dirty="0"/>
              <a:t>Xdpedia.com                                                  youtube.com</a:t>
            </a:r>
          </a:p>
          <a:p>
            <a:r>
              <a:rPr lang="pl-PL" sz="1300" dirty="0"/>
              <a:t>Allegro.pl                                                        slideplayer.pl</a:t>
            </a:r>
          </a:p>
          <a:p>
            <a:r>
              <a:rPr lang="pl-PL" sz="1300" dirty="0"/>
              <a:t>Fakt.pl                                                             przedszkole.elk.pl</a:t>
            </a:r>
          </a:p>
          <a:p>
            <a:r>
              <a:rPr lang="pl-PL" sz="1300" dirty="0"/>
              <a:t>Misyjne.pl                                                       jp2w.pl</a:t>
            </a:r>
          </a:p>
          <a:p>
            <a:r>
              <a:rPr lang="pl-PL" sz="1300" dirty="0"/>
              <a:t>Brainly.pl                                                         liturgia.wiara.pl</a:t>
            </a:r>
          </a:p>
          <a:p>
            <a:r>
              <a:rPr lang="pl-PL" sz="1300" dirty="0"/>
              <a:t>Fakty.interia.pl                                              www.ulub.pl</a:t>
            </a:r>
          </a:p>
          <a:p>
            <a:r>
              <a:rPr lang="pl-PL" sz="1300" dirty="0"/>
              <a:t>Niepoprawni.pl</a:t>
            </a:r>
          </a:p>
          <a:p>
            <a:r>
              <a:rPr lang="pl-PL" sz="1300" dirty="0"/>
              <a:t>Odkrywamswiat1.blogspot.pl</a:t>
            </a:r>
          </a:p>
          <a:p>
            <a:r>
              <a:rPr lang="pl-PL" sz="1300" dirty="0"/>
              <a:t>Trojca.neostrada.pl</a:t>
            </a:r>
          </a:p>
          <a:p>
            <a:r>
              <a:rPr lang="pl-PL" sz="1300" dirty="0"/>
              <a:t>Facebook.com</a:t>
            </a:r>
          </a:p>
          <a:p>
            <a:r>
              <a:rPr lang="pl-PL" sz="1300" dirty="0"/>
              <a:t>Pinterest.com</a:t>
            </a:r>
          </a:p>
          <a:p>
            <a:endParaRPr lang="pl-PL" sz="13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4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1"/>
    </mc:Choice>
    <mc:Fallback xmlns="">
      <p:transition spd="slow" advTm="1079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7BE5E3-EE74-4634-A222-ECA7AC2BE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Miał dla nas wiele rad…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28F2DEF-9599-4F9C-B58D-F0C1CF6B5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0825" y="1342405"/>
            <a:ext cx="6457950" cy="486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0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0"/>
    </mc:Choice>
    <mc:Fallback xmlns="">
      <p:transition spd="slow" advTm="788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DD8CD9-B93A-4BFC-A7B3-462C6BAB7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…cennych rad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0C41E94-E2CE-458C-8210-34B70F3CF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789" y="2403316"/>
            <a:ext cx="4939249" cy="242331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D4105B9-0D4C-41CE-84E5-6DB109DCA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992" y="1356963"/>
            <a:ext cx="5254219" cy="451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1"/>
    </mc:Choice>
    <mc:Fallback xmlns="">
      <p:transition spd="slow" advTm="1058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2302DC-8053-46CF-920C-BAECB0289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Nasi rodzice też dostawali lekcje…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E798462-035B-4BC6-9478-89F7ABF4D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1667283"/>
            <a:ext cx="6631464" cy="4967197"/>
          </a:xfrm>
          <a:prstGeom prst="rect">
            <a:avLst/>
          </a:prstGeom>
        </p:spPr>
      </p:pic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85FD7606-72F5-478A-823E-E45239F74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84680" y="6634480"/>
            <a:ext cx="66040" cy="436562"/>
          </a:xfrm>
        </p:spPr>
        <p:txBody>
          <a:bodyPr>
            <a:normAutofit fontScale="92500" lnSpcReduction="1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7489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6"/>
    </mc:Choice>
    <mc:Fallback xmlns="">
      <p:transition spd="slow" advTm="1001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391E97-3DD7-4B62-AD99-68AAD8FEC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…dobre lekcje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48A7255-8EA5-4378-A944-38241A6FF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5312" y="1690688"/>
            <a:ext cx="626592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7"/>
    </mc:Choice>
    <mc:Fallback xmlns="">
      <p:transition spd="slow" advTm="1030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AF617D-4A98-4B3E-9191-1C2FC939D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Miał poczucie humoru i żartował z nami</a:t>
            </a:r>
          </a:p>
        </p:txBody>
      </p:sp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id="{0129E782-9537-4711-86DD-94622A506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7975" y="3289300"/>
            <a:ext cx="2552700" cy="20653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CEF3AB5-8600-481D-99FB-5D017EFB3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28" r="-1" b="14609"/>
          <a:stretch/>
        </p:blipFill>
        <p:spPr>
          <a:xfrm>
            <a:off x="441325" y="41275"/>
            <a:ext cx="3451225" cy="30670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4787245-271E-4B98-8EEF-18E16DBB6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08" r="2" b="2"/>
          <a:stretch/>
        </p:blipFill>
        <p:spPr>
          <a:xfrm>
            <a:off x="4152900" y="3190875"/>
            <a:ext cx="2439988" cy="216376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847EB5C-44B8-4C22-9982-49B1BCD056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17414"/>
          <a:stretch/>
        </p:blipFill>
        <p:spPr>
          <a:xfrm>
            <a:off x="6675438" y="3190875"/>
            <a:ext cx="2439988" cy="216376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1FE0A10-5E46-4D9A-A4BB-215AA97681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" b="3895"/>
          <a:stretch/>
        </p:blipFill>
        <p:spPr>
          <a:xfrm>
            <a:off x="3976688" y="41275"/>
            <a:ext cx="5138738" cy="3067050"/>
          </a:xfrm>
          <a:prstGeom prst="rect">
            <a:avLst/>
          </a:prstGeo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2BB941EE-8733-456E-9F8C-C4B4CAD9A8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227" r="-3" b="3850"/>
          <a:stretch/>
        </p:blipFill>
        <p:spPr>
          <a:xfrm>
            <a:off x="441325" y="3190875"/>
            <a:ext cx="3627438" cy="2163763"/>
          </a:xfrm>
          <a:prstGeom prst="rect">
            <a:avLst/>
          </a:prstGeo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EE4B270-B444-46D3-9AB9-527CF9542F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457" r="1" b="1"/>
          <a:stretch/>
        </p:blipFill>
        <p:spPr>
          <a:xfrm>
            <a:off x="9197975" y="41275"/>
            <a:ext cx="2552700" cy="316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9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5"/>
    </mc:Choice>
    <mc:Fallback xmlns="">
      <p:transition spd="slow" advTm="1054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025AC9-637C-4E70-A306-5C6DEA818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Lubił sport i zachęcał nas do niego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B23D503-1BB3-4167-97C5-692E510CB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2247" y="1669052"/>
            <a:ext cx="6036772" cy="418381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889B870-857C-4522-ADE4-90790C779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47" y="1690688"/>
            <a:ext cx="4815575" cy="260514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0F3915D-D8DB-4166-9EB8-03EBE4A8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47" y="3949700"/>
            <a:ext cx="1800225" cy="25431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A62A544-DC02-4DED-8A07-1E7810D37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272" y="4281487"/>
            <a:ext cx="257175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8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1"/>
    </mc:Choice>
    <mc:Fallback xmlns="">
      <p:transition spd="slow" advTm="1079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D30FD3-9E07-42F2-8DC4-9B166F0A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Miał</a:t>
            </a:r>
            <a:r>
              <a:rPr lang="en-US" dirty="0"/>
              <a:t>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czas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słuchał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pl-PL" dirty="0"/>
              <a:t>…</a:t>
            </a:r>
            <a:endParaRPr lang="en-US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BFF1B28-5D54-4217-AAAC-F8AB92A03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69288" y="1866900"/>
            <a:ext cx="2970213" cy="426878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3D4C344-E138-4F4E-A0C1-90865F8F8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1866900"/>
            <a:ext cx="3040063" cy="163512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69B9203-5C39-4A44-8989-010792080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588" y="1866900"/>
            <a:ext cx="4121150" cy="163512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82672D1-98BC-4810-9E56-24EA0BB02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738" y="3584575"/>
            <a:ext cx="2540000" cy="255111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AC123B5-BF17-4B86-AA27-2E551E79F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5" y="3584575"/>
            <a:ext cx="4621213" cy="25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7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9"/>
    </mc:Choice>
    <mc:Fallback xmlns="">
      <p:transition spd="slow" advTm="1099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D4CDB1-8CB5-4014-A187-494C6EE0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20" y="1122363"/>
            <a:ext cx="32004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…,bo po prostu nas kochał.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90B62A8-DFF1-4C18-94A7-5A193BF8F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69" b="-4"/>
          <a:stretch/>
        </p:blipFill>
        <p:spPr>
          <a:xfrm>
            <a:off x="4657343" y="-1"/>
            <a:ext cx="2829214" cy="2183054"/>
          </a:xfrm>
          <a:prstGeom prst="rect">
            <a:avLst/>
          </a:prstGeo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707E215-14C1-4337-97D8-3E2751808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4" r="-2" b="-2"/>
          <a:stretch/>
        </p:blipFill>
        <p:spPr>
          <a:xfrm>
            <a:off x="4701206" y="2279063"/>
            <a:ext cx="2825496" cy="22414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9F66FD3-7CF1-470A-8A25-42DD5588B5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674"/>
          <a:stretch/>
        </p:blipFill>
        <p:spPr>
          <a:xfrm>
            <a:off x="7570565" y="10"/>
            <a:ext cx="4614002" cy="338327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BBA041-45F9-4FE4-BC24-47D7F07769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5317"/>
          <a:stretch/>
        </p:blipFill>
        <p:spPr>
          <a:xfrm>
            <a:off x="4653627" y="4616536"/>
            <a:ext cx="2829212" cy="2241464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DD37CCE9-0E31-4D61-A710-ABA4445A0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16000" r="1" b="32095"/>
          <a:stretch/>
        </p:blipFill>
        <p:spPr>
          <a:xfrm>
            <a:off x="7570565" y="3516991"/>
            <a:ext cx="4614002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4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2"/>
    </mc:Choice>
    <mc:Fallback xmlns="">
      <p:transition spd="slow" advTm="10132"/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</TotalTime>
  <Words>144</Words>
  <Application>Microsoft Office PowerPoint</Application>
  <PresentationFormat>Panoramiczny</PresentationFormat>
  <Paragraphs>25</Paragraphs>
  <Slides>10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Algerian</vt:lpstr>
      <vt:lpstr>Arial</vt:lpstr>
      <vt:lpstr>Calibri</vt:lpstr>
      <vt:lpstr>Calibri Light</vt:lpstr>
      <vt:lpstr>Castellar</vt:lpstr>
      <vt:lpstr>Motyw pakietu Office</vt:lpstr>
      <vt:lpstr>Jan Paweł II </vt:lpstr>
      <vt:lpstr>Miał dla nas wiele rad…</vt:lpstr>
      <vt:lpstr>…cennych rad</vt:lpstr>
      <vt:lpstr>Nasi rodzice też dostawali lekcje…</vt:lpstr>
      <vt:lpstr>…dobre lekcje</vt:lpstr>
      <vt:lpstr>Miał poczucie humoru i żartował z nami</vt:lpstr>
      <vt:lpstr>Lubił sport i zachęcał nas do niego</vt:lpstr>
      <vt:lpstr>Miał dla nas czas i słuchał nas…</vt:lpstr>
      <vt:lpstr>…,bo po prostu nas kochał.</vt:lpstr>
      <vt:lpstr>Dziękuję za uwagę Antonina Kopyś, kl.4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 Paweł II </dc:title>
  <dc:creator>ACER</dc:creator>
  <cp:lastModifiedBy>ACER</cp:lastModifiedBy>
  <cp:revision>19</cp:revision>
  <dcterms:created xsi:type="dcterms:W3CDTF">2020-05-13T18:40:04Z</dcterms:created>
  <dcterms:modified xsi:type="dcterms:W3CDTF">2020-05-14T05:42:20Z</dcterms:modified>
</cp:coreProperties>
</file>