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75" d="100"/>
          <a:sy n="75" d="100"/>
        </p:scale>
        <p:origin x="-123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8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DF8-F142-4B2D-BCE6-0AE11C9C65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6120-37C8-42B9-8859-97E3E3FF1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DF8-F142-4B2D-BCE6-0AE11C9C65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6120-37C8-42B9-8859-97E3E3FF1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DF8-F142-4B2D-BCE6-0AE11C9C65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6120-37C8-42B9-8859-97E3E3FF1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DF8-F142-4B2D-BCE6-0AE11C9C65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6120-37C8-42B9-8859-97E3E3FF1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DF8-F142-4B2D-BCE6-0AE11C9C65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6120-37C8-42B9-8859-97E3E3FF1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DF8-F142-4B2D-BCE6-0AE11C9C65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6120-37C8-42B9-8859-97E3E3FF1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DF8-F142-4B2D-BCE6-0AE11C9C65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6120-37C8-42B9-8859-97E3E3FF1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DF8-F142-4B2D-BCE6-0AE11C9C65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6120-37C8-42B9-8859-97E3E3FF1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DF8-F142-4B2D-BCE6-0AE11C9C65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6120-37C8-42B9-8859-97E3E3FF1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DF8-F142-4B2D-BCE6-0AE11C9C65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6120-37C8-42B9-8859-97E3E3FF1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DF8-F142-4B2D-BCE6-0AE11C9C65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6120-37C8-42B9-8859-97E3E3FF1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FDF8-F142-4B2D-BCE6-0AE11C9C65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56120-37C8-42B9-8859-97E3E3FF1DD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korczak.org.pl/strony/janusz_korczak_w_obiektywie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p.pila.pl/wp-content/uploads/2012/06/Korczak-4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9149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846640" cy="1827634"/>
          </a:xfrm>
        </p:spPr>
        <p:txBody>
          <a:bodyPr>
            <a:normAutofit fontScale="90000"/>
          </a:bodyPr>
          <a:lstStyle/>
          <a:p>
            <a:r>
              <a:rPr lang="pl-PL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Janusz Korczak</a:t>
            </a: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1878-1942</a:t>
            </a:r>
            <a:r>
              <a:rPr lang="pl-PL" sz="5400" b="1" dirty="0" smtClean="0"/>
              <a:t/>
            </a:r>
            <a:br>
              <a:rPr lang="pl-PL" sz="5400" b="1" dirty="0" smtClean="0"/>
            </a:br>
            <a:endParaRPr lang="pl-PL" sz="5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Życiorys</a:t>
            </a:r>
            <a:endParaRPr lang="pl-PL"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5534" y="2708921"/>
            <a:ext cx="3198052" cy="375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17032"/>
            <a:ext cx="1872208" cy="282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869160"/>
            <a:ext cx="2476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9149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PISARSTWO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7632848" cy="5661248"/>
          </a:xfrm>
        </p:spPr>
        <p:txBody>
          <a:bodyPr>
            <a:noAutofit/>
          </a:bodyPr>
          <a:lstStyle/>
          <a:p>
            <a:r>
              <a:rPr lang="pl-PL" sz="2600" dirty="0" smtClean="0"/>
              <a:t>W 1898 wziął udział w konkursie na sztukę teatralną-wysłał dwa utwory, w tym wyróżniony dramat ”Którędy? ”Zgodnie z regulaminem konkursu, użył pseudonimu i podpisał się: „</a:t>
            </a:r>
            <a:r>
              <a:rPr lang="pl-PL" sz="2600" dirty="0" err="1" smtClean="0"/>
              <a:t>Janasz</a:t>
            </a:r>
            <a:r>
              <a:rPr lang="pl-PL" sz="2600" dirty="0" smtClean="0"/>
              <a:t> Korczak”</a:t>
            </a:r>
          </a:p>
          <a:p>
            <a:r>
              <a:rPr lang="pl-PL" sz="2600" dirty="0" smtClean="0"/>
              <a:t>W 1926 roku dzięki jego staraniom zaczęto wydawać tygodnik dla dzieci i młodzieży „Mały Przegląd”</a:t>
            </a:r>
          </a:p>
          <a:p>
            <a:r>
              <a:rPr lang="pl-PL" sz="2600" dirty="0" smtClean="0"/>
              <a:t>W 1935 roku związał się z Polskim Radiem. </a:t>
            </a:r>
            <a:br>
              <a:rPr lang="pl-PL" sz="2600" dirty="0" smtClean="0"/>
            </a:br>
            <a:r>
              <a:rPr lang="pl-PL" sz="2600" dirty="0" smtClean="0"/>
              <a:t>Pod pseudonimem </a:t>
            </a:r>
            <a:r>
              <a:rPr lang="pl-PL" sz="2600" b="1" dirty="0" smtClean="0"/>
              <a:t>Stary Doktór </a:t>
            </a:r>
            <a:r>
              <a:rPr lang="pl-PL" sz="2600" dirty="0" smtClean="0"/>
              <a:t>wygłaszał </a:t>
            </a:r>
            <a:br>
              <a:rPr lang="pl-PL" sz="2600" dirty="0" smtClean="0"/>
            </a:br>
            <a:r>
              <a:rPr lang="pl-PL" sz="2600" dirty="0" smtClean="0"/>
              <a:t>pogadanki dla dzieci, co było nowością </a:t>
            </a:r>
            <a:br>
              <a:rPr lang="pl-PL" sz="2600" dirty="0" smtClean="0"/>
            </a:br>
            <a:r>
              <a:rPr lang="pl-PL" sz="2600" dirty="0" smtClean="0"/>
              <a:t>w radiofonii polskiej.</a:t>
            </a:r>
          </a:p>
          <a:p>
            <a:r>
              <a:rPr lang="pl-PL" sz="2600" dirty="0" smtClean="0"/>
              <a:t>Napisał  wiele  książek, m.in.:  „Jak kochać </a:t>
            </a:r>
            <a:br>
              <a:rPr lang="pl-PL" sz="2600" dirty="0" smtClean="0"/>
            </a:br>
            <a:r>
              <a:rPr lang="pl-PL" sz="2600" dirty="0" smtClean="0"/>
              <a:t>dziecko”, „Król Maciuś I”, „Kiedy znów </a:t>
            </a:r>
            <a:br>
              <a:rPr lang="pl-PL" sz="2600" dirty="0" smtClean="0"/>
            </a:br>
            <a:r>
              <a:rPr lang="pl-PL" sz="2600" dirty="0" smtClean="0"/>
              <a:t>będę mały”, „</a:t>
            </a:r>
            <a:r>
              <a:rPr lang="pl-PL" sz="2600" dirty="0" err="1" smtClean="0"/>
              <a:t>Kajtuś</a:t>
            </a:r>
            <a:r>
              <a:rPr lang="pl-PL" sz="2600" dirty="0" smtClean="0"/>
              <a:t> czarodziej”</a:t>
            </a:r>
            <a:endParaRPr lang="pl-PL" sz="2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2000"/>
          </a:blip>
          <a:srcRect/>
          <a:stretch>
            <a:fillRect/>
          </a:stretch>
        </p:blipFill>
        <p:spPr bwMode="auto">
          <a:xfrm>
            <a:off x="6732240" y="3768505"/>
            <a:ext cx="2088233" cy="284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9149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GETCIE WARSZAWSKIM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7632848" cy="5661248"/>
          </a:xfrm>
        </p:spPr>
        <p:txBody>
          <a:bodyPr>
            <a:normAutofit/>
          </a:bodyPr>
          <a:lstStyle/>
          <a:p>
            <a:r>
              <a:rPr lang="pl-PL" sz="2600" dirty="0" smtClean="0"/>
              <a:t>W 1940 roku Dom Sierot został przesiedlony do getta, zaś Korczaka aresztowano za nienoszenie nakazanej Żydom przez władze okupacyjne opaski z gwiazdą Dawida.</a:t>
            </a:r>
          </a:p>
          <a:p>
            <a:r>
              <a:rPr lang="pl-PL" sz="2600" dirty="0" smtClean="0"/>
              <a:t>W dniu 6 sierpnia 1942 </a:t>
            </a:r>
            <a:br>
              <a:rPr lang="pl-PL" sz="2600" dirty="0" smtClean="0"/>
            </a:br>
            <a:r>
              <a:rPr lang="pl-PL" sz="2600" dirty="0" smtClean="0"/>
              <a:t>roku hitlerowscy okupanci </a:t>
            </a:r>
            <a:br>
              <a:rPr lang="pl-PL" sz="2600" dirty="0" smtClean="0"/>
            </a:br>
            <a:r>
              <a:rPr lang="pl-PL" sz="2600" dirty="0" smtClean="0"/>
              <a:t>wyprowadzili z Domu </a:t>
            </a:r>
            <a:br>
              <a:rPr lang="pl-PL" sz="2600" dirty="0" smtClean="0"/>
            </a:br>
            <a:r>
              <a:rPr lang="pl-PL" sz="2600" dirty="0" smtClean="0"/>
              <a:t>Sierot Korczaka z dziećmi</a:t>
            </a:r>
          </a:p>
          <a:p>
            <a:r>
              <a:rPr lang="pl-PL" sz="2600" dirty="0" smtClean="0"/>
              <a:t>Wszyscy zostali wywiezieni </a:t>
            </a:r>
            <a:br>
              <a:rPr lang="pl-PL" sz="2600" dirty="0" smtClean="0"/>
            </a:br>
            <a:r>
              <a:rPr lang="pl-PL" sz="2600" dirty="0" smtClean="0"/>
              <a:t>w wagonach </a:t>
            </a:r>
            <a:br>
              <a:rPr lang="pl-PL" sz="2600" dirty="0" smtClean="0"/>
            </a:br>
            <a:r>
              <a:rPr lang="pl-PL" sz="2600" dirty="0" smtClean="0"/>
              <a:t>zatłoczonych, z okienkami </a:t>
            </a:r>
            <a:br>
              <a:rPr lang="pl-PL" sz="2600" dirty="0" smtClean="0"/>
            </a:br>
            <a:r>
              <a:rPr lang="pl-PL" sz="2600" dirty="0" smtClean="0"/>
              <a:t>zakratowanymi drutem kolczastym do obozu zagłady w Treblince- to ich ostatnia podróż…</a:t>
            </a:r>
            <a:endParaRPr lang="pl-PL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434" y="2474290"/>
            <a:ext cx="4152046" cy="32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9149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l-PL" sz="4000" dirty="0" smtClean="0"/>
              <a:t>JANUSZ KORCZAK I DZIECI W TREBLINCE</a:t>
            </a:r>
            <a:endParaRPr lang="pl-PL" sz="4000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7632848" cy="5661248"/>
          </a:xfrm>
        </p:spPr>
        <p:txBody>
          <a:bodyPr>
            <a:normAutofit/>
          </a:bodyPr>
          <a:lstStyle/>
          <a:p>
            <a:r>
              <a:rPr lang="pl-PL" sz="2600" dirty="0" smtClean="0"/>
              <a:t>W Treblince wśród siedemnastu tysięcy kamieni znajduje się jedno imienne upamiętnienie: JANUSZ KORCZAK (Henryk </a:t>
            </a:r>
            <a:r>
              <a:rPr lang="pl-PL" sz="2600" dirty="0" err="1" smtClean="0"/>
              <a:t>Goldszmit</a:t>
            </a:r>
            <a:r>
              <a:rPr lang="pl-PL" sz="2600" dirty="0" smtClean="0"/>
              <a:t>) I DZIECI. </a:t>
            </a:r>
            <a:endParaRPr lang="pl-PL" sz="2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564904"/>
            <a:ext cx="5472608" cy="413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9149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ŹRÓDŁA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661248"/>
          </a:xfrm>
        </p:spPr>
        <p:txBody>
          <a:bodyPr>
            <a:normAutofit/>
          </a:bodyPr>
          <a:lstStyle/>
          <a:p>
            <a:r>
              <a:rPr lang="pl-PL" sz="2800" dirty="0" smtClean="0">
                <a:hlinkClick r:id="rId3"/>
              </a:rPr>
              <a:t>http://www.pskorczak.org.pl/strony/janusz_korczak_w_obiektywie.htm</a:t>
            </a:r>
            <a:endParaRPr lang="pl-PL" sz="2800" dirty="0" smtClean="0"/>
          </a:p>
          <a:p>
            <a:r>
              <a:rPr lang="pl-PL" sz="2800" dirty="0" smtClean="0">
                <a:hlinkClick r:id="rId4"/>
              </a:rPr>
              <a:t>http://</a:t>
            </a:r>
            <a:r>
              <a:rPr lang="pl-PL" sz="2800" dirty="0" smtClean="0">
                <a:hlinkClick r:id="rId4"/>
              </a:rPr>
              <a:t>www.bp.pila.pl/wp-content/uploads/2012/06/Korczak-4.pdf</a:t>
            </a:r>
            <a:endParaRPr lang="pl-PL" sz="2800" dirty="0" smtClean="0"/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sz="2800" dirty="0" smtClean="0"/>
          </a:p>
          <a:p>
            <a:pPr algn="r">
              <a:buNone/>
            </a:pPr>
            <a:r>
              <a:rPr lang="pl-PL" sz="1400" dirty="0" smtClean="0"/>
              <a:t>Wykonała: Hanna </a:t>
            </a:r>
            <a:r>
              <a:rPr lang="pl-PL" sz="1400" dirty="0" err="1" smtClean="0"/>
              <a:t>Obarska</a:t>
            </a:r>
            <a:endParaRPr lang="pl-PL" sz="1400" dirty="0" smtClean="0"/>
          </a:p>
          <a:p>
            <a:endParaRPr lang="pl-PL" sz="2800" dirty="0" smtClean="0"/>
          </a:p>
          <a:p>
            <a:endParaRPr lang="pl-PL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9149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DZIECIŃSTWO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5976664" cy="4525963"/>
          </a:xfrm>
        </p:spPr>
        <p:txBody>
          <a:bodyPr>
            <a:noAutofit/>
          </a:bodyPr>
          <a:lstStyle/>
          <a:p>
            <a:r>
              <a:rPr lang="pl-PL" sz="2600" dirty="0" smtClean="0"/>
              <a:t>Janusz Korczak - jego prawdziwe imię i nazwisko to </a:t>
            </a:r>
            <a:r>
              <a:rPr lang="pl-PL" sz="2600" u="sng" dirty="0" smtClean="0"/>
              <a:t>Henryk </a:t>
            </a:r>
            <a:r>
              <a:rPr lang="pl-PL" sz="2600" u="sng" dirty="0" err="1" smtClean="0"/>
              <a:t>Goldszmit</a:t>
            </a:r>
            <a:r>
              <a:rPr lang="pl-PL" sz="2600" dirty="0" smtClean="0"/>
              <a:t>. Urodził się 22 lipca 1878 lub 1879 r. w Warszawie. Ojciec był znanym adwokatem. Henryk miał starszą siostrę</a:t>
            </a:r>
            <a:endParaRPr lang="pl-PL" sz="2600" dirty="0"/>
          </a:p>
          <a:p>
            <a:r>
              <a:rPr lang="pl-PL" sz="2600" dirty="0" smtClean="0"/>
              <a:t>W ósmym roku życia rozpoczął naukę w szkole początkowej, gdzie panował surowy porządek. Tak głęboko przejął się stosowaną tam karą chłosty, że rodzice musieli zabrać go ze szkoły.              </a:t>
            </a:r>
            <a:r>
              <a:rPr lang="pl-PL" sz="2600" u="sng" dirty="0" smtClean="0"/>
              <a:t>Marzył o świecie, w którym nie będzie okrucieństwa i niesprawiedliwości…</a:t>
            </a:r>
            <a:endParaRPr lang="pl-PL" sz="2600" u="sng" dirty="0"/>
          </a:p>
        </p:txBody>
      </p:sp>
      <p:pic>
        <p:nvPicPr>
          <p:cNvPr id="4" name="Obraz 3" descr="mło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276872"/>
            <a:ext cx="2520280" cy="393443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-324544" y="0"/>
            <a:ext cx="9149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NASTOLETNI KORCZAK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G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924944"/>
            <a:ext cx="4588768" cy="3074116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600" dirty="0"/>
              <a:t>Główną pasją piętnastoletniego Henryka było </a:t>
            </a:r>
            <a:r>
              <a:rPr lang="pl-PL" sz="2600" u="sng" dirty="0"/>
              <a:t>czytanie </a:t>
            </a:r>
            <a:r>
              <a:rPr lang="pl-PL" sz="2600" u="sng" dirty="0" smtClean="0"/>
              <a:t>książek</a:t>
            </a:r>
            <a:r>
              <a:rPr lang="pl-PL" sz="2600" dirty="0" smtClean="0"/>
              <a:t>, nie lubił szkoły, ale kochał literaturę</a:t>
            </a:r>
          </a:p>
          <a:p>
            <a:pPr>
              <a:buNone/>
            </a:pPr>
            <a:endParaRPr lang="pl-PL" sz="2600" dirty="0"/>
          </a:p>
          <a:p>
            <a:r>
              <a:rPr lang="pl-PL" sz="2600" dirty="0" smtClean="0"/>
              <a:t>Uczęszczał </a:t>
            </a:r>
            <a:r>
              <a:rPr lang="pl-PL" sz="2600" dirty="0"/>
              <a:t>do </a:t>
            </a:r>
            <a:r>
              <a:rPr lang="pl-PL" sz="2600" dirty="0" smtClean="0"/>
              <a:t>Gimnazjum </a:t>
            </a:r>
            <a:r>
              <a:rPr lang="pl-PL" sz="2600" dirty="0"/>
              <a:t/>
            </a:r>
            <a:br>
              <a:rPr lang="pl-PL" sz="2600" dirty="0"/>
            </a:br>
            <a:r>
              <a:rPr lang="pl-PL" sz="2600" dirty="0" smtClean="0"/>
              <a:t>Praskiego</a:t>
            </a:r>
            <a:r>
              <a:rPr lang="pl-PL" sz="2600" dirty="0"/>
              <a:t>, w którym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nauka </a:t>
            </a:r>
            <a:r>
              <a:rPr lang="pl-PL" sz="2600" dirty="0"/>
              <a:t>odbywała się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w </a:t>
            </a:r>
            <a:r>
              <a:rPr lang="pl-PL" sz="2600" dirty="0"/>
              <a:t>języku rosyjskim.</a:t>
            </a:r>
          </a:p>
          <a:p>
            <a:pPr>
              <a:buNone/>
            </a:pPr>
            <a:r>
              <a:rPr lang="pl-PL" sz="270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9149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DZIECIŃSTWO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l-PL" sz="2600" dirty="0"/>
              <a:t> Ulubionym miejscem Korczaka był </a:t>
            </a:r>
            <a:r>
              <a:rPr lang="pl-PL" sz="2600" u="sng" dirty="0"/>
              <a:t>Ogród Saski</a:t>
            </a:r>
            <a:r>
              <a:rPr lang="pl-PL" sz="2600" dirty="0"/>
              <a:t>, w którym spotykał się z kolegami. </a:t>
            </a:r>
            <a:endParaRPr lang="pl-PL" sz="2600" dirty="0" smtClean="0"/>
          </a:p>
          <a:p>
            <a:endParaRPr lang="pl-PL" sz="2600" dirty="0"/>
          </a:p>
          <a:p>
            <a:endParaRPr lang="pl-PL" sz="2600" dirty="0" smtClean="0"/>
          </a:p>
          <a:p>
            <a:endParaRPr lang="pl-PL" sz="2600" dirty="0"/>
          </a:p>
          <a:p>
            <a:endParaRPr lang="pl-PL" sz="2600" dirty="0" smtClean="0"/>
          </a:p>
          <a:p>
            <a:endParaRPr lang="pl-PL" sz="2600" dirty="0"/>
          </a:p>
          <a:p>
            <a:endParaRPr lang="pl-PL" sz="2600" dirty="0"/>
          </a:p>
          <a:p>
            <a:r>
              <a:rPr lang="pl-PL" sz="2600" dirty="0"/>
              <a:t>Śmierć ojca w 1896 roku </a:t>
            </a:r>
            <a:r>
              <a:rPr lang="pl-PL" sz="2600" dirty="0" smtClean="0"/>
              <a:t>skłoniła młodego </a:t>
            </a:r>
            <a:r>
              <a:rPr lang="pl-PL" sz="2600" dirty="0"/>
              <a:t>Korczaka do udzielania korepetycji, aby finansowo wspomóc rodzinę. </a:t>
            </a:r>
          </a:p>
        </p:txBody>
      </p:sp>
      <p:pic>
        <p:nvPicPr>
          <p:cNvPr id="5" name="Symbol zastępczy zawartości 3" descr="OGR - K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140436"/>
            <a:ext cx="3960440" cy="245964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9149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OKRES STUDIÓW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6264696" cy="4752528"/>
          </a:xfrm>
        </p:spPr>
        <p:txBody>
          <a:bodyPr>
            <a:normAutofit fontScale="92500"/>
          </a:bodyPr>
          <a:lstStyle/>
          <a:p>
            <a:r>
              <a:rPr lang="pl-PL" sz="2800" dirty="0" smtClean="0"/>
              <a:t>W roku 1898 zdał maturę i ku zaskoczeniu przyjaciół zapisał się na </a:t>
            </a:r>
            <a:r>
              <a:rPr lang="pl-PL" sz="2800" u="sng" dirty="0" smtClean="0"/>
              <a:t>Wydział Lekarski </a:t>
            </a:r>
            <a:r>
              <a:rPr lang="pl-PL" sz="2800" dirty="0" smtClean="0"/>
              <a:t>Cesarskiego Uniwersytetu Warszawskiego.</a:t>
            </a:r>
          </a:p>
          <a:p>
            <a:r>
              <a:rPr lang="pl-PL" sz="2800" dirty="0" smtClean="0"/>
              <a:t>W czasie studiów pracował w bezpłatnej czytelni dla biednych dzieci, natomiast sobotami w swoim mieszkaniu organizował zabawy dla najmłodszych. </a:t>
            </a:r>
          </a:p>
          <a:p>
            <a:pPr>
              <a:buNone/>
            </a:pPr>
            <a:endParaRPr lang="pl-PL" sz="2800" dirty="0" smtClean="0"/>
          </a:p>
          <a:p>
            <a:r>
              <a:rPr lang="pl-PL" sz="2800" dirty="0" smtClean="0"/>
              <a:t>Po studiach pracował jako pediatra w </a:t>
            </a:r>
            <a:r>
              <a:rPr lang="pl-PL" sz="2800" u="sng" dirty="0" smtClean="0"/>
              <a:t>szpitalu dla dzieci </a:t>
            </a:r>
            <a:r>
              <a:rPr lang="pl-PL" sz="2800" dirty="0" smtClean="0"/>
              <a:t>i prowadził prywatną praktykę – ubogich leczył za darmo.</a:t>
            </a:r>
            <a:endParaRPr lang="pl-PL" sz="2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772816"/>
            <a:ext cx="2425472" cy="359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9149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WYCHOWAWCA NA KOLONIACH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4525963"/>
          </a:xfrm>
        </p:spPr>
        <p:txBody>
          <a:bodyPr>
            <a:normAutofit/>
          </a:bodyPr>
          <a:lstStyle/>
          <a:p>
            <a:r>
              <a:rPr lang="pl-PL" sz="2600" dirty="0" smtClean="0"/>
              <a:t>W końcowej fazie studiów Korczak rozpoczął pracę na koloniach jako wychowawca. </a:t>
            </a:r>
          </a:p>
          <a:p>
            <a:r>
              <a:rPr lang="pl-PL" sz="2600" dirty="0" smtClean="0"/>
              <a:t>W 1904 i 1907 roku prowadził kolonie dla dzieci żydowskich w ośrodku wakacyjnym „Michałówka”</a:t>
            </a:r>
            <a:endParaRPr lang="pl-PL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068960"/>
            <a:ext cx="52222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9149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POCZĄTKI PISARSTWA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5400600" cy="566124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 </a:t>
            </a:r>
            <a:r>
              <a:rPr lang="pl-PL" sz="2600" dirty="0" smtClean="0"/>
              <a:t>Gdy miał 17 lat opublikował w tygodniku satyrycznym „Kolce” swój pierwszy utwór pt. „Węzeł gordyjski”</a:t>
            </a:r>
          </a:p>
          <a:p>
            <a:r>
              <a:rPr lang="pl-PL" sz="2600" dirty="0" smtClean="0"/>
              <a:t>W okresie studenckim powstała pierwsza powieść </a:t>
            </a:r>
            <a:r>
              <a:rPr lang="pl-PL" sz="2600" b="1" dirty="0" smtClean="0"/>
              <a:t>„Dzieci ulicy”.</a:t>
            </a:r>
          </a:p>
          <a:p>
            <a:pPr>
              <a:buNone/>
            </a:pPr>
            <a:endParaRPr lang="pl-PL" sz="2600" dirty="0" smtClean="0"/>
          </a:p>
          <a:p>
            <a:r>
              <a:rPr lang="pl-PL" sz="2600" dirty="0" smtClean="0"/>
              <a:t>Podczas pracy jako wychowawca na koloniach powstały książki: „</a:t>
            </a:r>
            <a:r>
              <a:rPr lang="pl-PL" sz="2600" dirty="0" err="1" smtClean="0"/>
              <a:t>Mośki</a:t>
            </a:r>
            <a:r>
              <a:rPr lang="pl-PL" sz="2600" dirty="0" smtClean="0"/>
              <a:t>, </a:t>
            </a:r>
            <a:r>
              <a:rPr lang="pl-PL" sz="2600" dirty="0" err="1" smtClean="0"/>
              <a:t>Joski</a:t>
            </a:r>
            <a:r>
              <a:rPr lang="pl-PL" sz="2600" dirty="0" smtClean="0"/>
              <a:t>, Srule” (1909) oraz „Józki, Jaśki i Franki” (1910).</a:t>
            </a:r>
            <a:endParaRPr lang="pl-PL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0665" y="1412776"/>
            <a:ext cx="302947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9149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DOMU SIEROT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661248"/>
          </a:xfrm>
        </p:spPr>
        <p:txBody>
          <a:bodyPr>
            <a:normAutofit/>
          </a:bodyPr>
          <a:lstStyle/>
          <a:p>
            <a:r>
              <a:rPr lang="pl-PL" sz="2600" dirty="0" smtClean="0"/>
              <a:t>W 1912 roku Korczak rozstał się z pracą w szpitalu i objął funkcję dyrektora Domu Sierot przy </a:t>
            </a:r>
            <a:br>
              <a:rPr lang="pl-PL" sz="2600" dirty="0" smtClean="0"/>
            </a:br>
            <a:r>
              <a:rPr lang="pl-PL" sz="2600" dirty="0" smtClean="0"/>
              <a:t>ul. Krochmalnej 92.</a:t>
            </a:r>
            <a:endParaRPr lang="pl-PL" sz="2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92896"/>
            <a:ext cx="6703318" cy="425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9149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DOMU SIEROT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4536504" cy="5661248"/>
          </a:xfrm>
        </p:spPr>
        <p:txBody>
          <a:bodyPr>
            <a:normAutofit/>
          </a:bodyPr>
          <a:lstStyle/>
          <a:p>
            <a:r>
              <a:rPr lang="pl-PL" sz="2800" dirty="0"/>
              <a:t>Z</a:t>
            </a:r>
            <a:r>
              <a:rPr lang="pl-PL" sz="2800" dirty="0" smtClean="0"/>
              <a:t>aopiekował się tam 85 wychowankami, poświęcił się wyłącznie dzieciom</a:t>
            </a:r>
          </a:p>
          <a:p>
            <a:r>
              <a:rPr lang="pl-PL" sz="2800" dirty="0" smtClean="0"/>
              <a:t>W czasie I wojny światowej pracował jako lekarz pediatra w sierocińcu dla dzieci ukraińskich.</a:t>
            </a:r>
          </a:p>
          <a:p>
            <a:r>
              <a:rPr lang="pl-PL" sz="2800" dirty="0" smtClean="0"/>
              <a:t>Współtworzył także Zakład Wychowawczy dla dzieci polskich „Nasz Dom”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73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435</Words>
  <Application>Microsoft Office PowerPoint</Application>
  <PresentationFormat>Pokaz na ekranie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Janusz Korczak 1878-1942 </vt:lpstr>
      <vt:lpstr>DZIECIŃSTWO </vt:lpstr>
      <vt:lpstr>NASTOLETNI KORCZAK</vt:lpstr>
      <vt:lpstr>DZIECIŃSTWO</vt:lpstr>
      <vt:lpstr>OKRES STUDIÓW</vt:lpstr>
      <vt:lpstr>WYCHOWAWCA NA KOLONIACH </vt:lpstr>
      <vt:lpstr>POCZĄTKI PISARSTWA</vt:lpstr>
      <vt:lpstr>W DOMU SIEROT</vt:lpstr>
      <vt:lpstr>W DOMU SIEROT</vt:lpstr>
      <vt:lpstr>PISARSTWO</vt:lpstr>
      <vt:lpstr>W GETCIE WARSZAWSKIM</vt:lpstr>
      <vt:lpstr>JANUSZ KORCZAK I DZIECI W TREBLINCE</vt:lpstr>
      <vt:lpstr>ŹRÓDŁA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Ha</dc:creator>
  <cp:lastModifiedBy>Ha</cp:lastModifiedBy>
  <cp:revision>79</cp:revision>
  <dcterms:created xsi:type="dcterms:W3CDTF">2020-03-28T16:28:17Z</dcterms:created>
  <dcterms:modified xsi:type="dcterms:W3CDTF">2020-05-18T08:47:47Z</dcterms:modified>
</cp:coreProperties>
</file>