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95" d="100"/>
          <a:sy n="95" d="100"/>
        </p:scale>
        <p:origin x="-105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AD0032-EF37-4DBF-8007-7C5E6E8BC575}" type="datetimeFigureOut">
              <a:rPr lang="pl-PL" smtClean="0"/>
              <a:t>11-05-2020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B86CCD-EE5C-44EC-A63C-A08F09880C5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9282" y="196793"/>
            <a:ext cx="45719" cy="63855"/>
          </a:xfrm>
        </p:spPr>
        <p:txBody>
          <a:bodyPr>
            <a:normAutofit fontScale="90000"/>
          </a:bodyPr>
          <a:lstStyle/>
          <a:p>
            <a:endParaRPr lang="pl-PL" sz="40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1789" y="2348880"/>
            <a:ext cx="3528392" cy="1568316"/>
          </a:xfr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pl-PL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pl-PL" sz="3200" dirty="0" smtClean="0">
                <a:solidFill>
                  <a:schemeClr val="tx1"/>
                </a:solidFill>
                <a:latin typeface="Comic Sans MS" pitchFamily="66" charset="0"/>
              </a:rPr>
              <a:t>PRZYJACIEL DZIECI </a:t>
            </a:r>
          </a:p>
          <a:p>
            <a:r>
              <a:rPr lang="pl-PL" sz="3200" dirty="0" smtClean="0">
                <a:solidFill>
                  <a:schemeClr val="tx1"/>
                </a:solidFill>
                <a:latin typeface="Comic Sans MS" pitchFamily="66" charset="0"/>
              </a:rPr>
              <a:t>I MŁODZIEŻY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12189" y="931806"/>
            <a:ext cx="4626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Jan Paweł II</a:t>
            </a:r>
            <a:endParaRPr lang="pl-PL" sz="5400" b="1" cap="all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320480" cy="2880320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4536504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pl-PL" sz="2000" dirty="0" smtClean="0">
                <a:latin typeface="Comic Sans MS" pitchFamily="66" charset="0"/>
              </a:rPr>
              <a:t>Największe cytaty Jana Pawła II, Onet RELIGIA;</a:t>
            </a:r>
          </a:p>
          <a:p>
            <a:pPr>
              <a:buFont typeface="Arial" charset="0"/>
              <a:buChar char="•"/>
            </a:pPr>
            <a:r>
              <a:rPr lang="pl-PL" sz="2000" dirty="0" smtClean="0">
                <a:latin typeface="Comic Sans MS" pitchFamily="66" charset="0"/>
              </a:rPr>
              <a:t>Rodak </a:t>
            </a:r>
            <a:r>
              <a:rPr lang="pl-PL" sz="2000" dirty="0" err="1" smtClean="0">
                <a:latin typeface="Comic Sans MS" pitchFamily="66" charset="0"/>
              </a:rPr>
              <a:t>presz</a:t>
            </a:r>
            <a:r>
              <a:rPr lang="pl-PL" sz="2000" dirty="0" smtClean="0">
                <a:latin typeface="Comic Sans MS" pitchFamily="66" charset="0"/>
              </a:rPr>
              <a:t> magazyn, politycznie niepoprawny;</a:t>
            </a:r>
          </a:p>
          <a:p>
            <a:pPr>
              <a:buFont typeface="Arial" charset="0"/>
              <a:buChar char="•"/>
            </a:pPr>
            <a:r>
              <a:rPr lang="pl-PL" sz="2000" dirty="0" err="1" smtClean="0">
                <a:latin typeface="Comic Sans MS" pitchFamily="66" charset="0"/>
              </a:rPr>
              <a:t>Adoremus</a:t>
            </a:r>
            <a:r>
              <a:rPr lang="pl-PL" sz="2000" dirty="0" smtClean="0">
                <a:latin typeface="Comic Sans MS" pitchFamily="66" charset="0"/>
              </a:rPr>
              <a:t>, portal dla adorujących, Jan Paweł II mówi do młodzieży;</a:t>
            </a:r>
          </a:p>
          <a:p>
            <a:pPr>
              <a:buFont typeface="Arial" charset="0"/>
              <a:buChar char="•"/>
            </a:pPr>
            <a:r>
              <a:rPr lang="pl-PL" sz="2000" dirty="0" smtClean="0">
                <a:latin typeface="Comic Sans MS" pitchFamily="66" charset="0"/>
              </a:rPr>
              <a:t>Dzieje.pl, portal historyczny, Najbardziej znane cytaty z wystąpień Jana Pawła II.</a:t>
            </a:r>
          </a:p>
          <a:p>
            <a:pPr>
              <a:buFont typeface="Arial" charset="0"/>
              <a:buChar char="•"/>
            </a:pPr>
            <a:endParaRPr lang="pl-PL" sz="20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pl-PL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pl-PL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pl-PL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pl-PL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pl-PL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omic Sans MS" pitchFamily="66" charset="0"/>
              </a:rPr>
              <a:t>Przygotowała: Aleksandra Pawlak, </a:t>
            </a:r>
            <a:r>
              <a:rPr lang="pl-PL" sz="2000" dirty="0" err="1" smtClean="0">
                <a:latin typeface="Comic Sans MS" pitchFamily="66" charset="0"/>
              </a:rPr>
              <a:t>kl.VIc</a:t>
            </a:r>
            <a:r>
              <a:rPr lang="pl-PL" sz="2000" dirty="0" smtClean="0">
                <a:latin typeface="Comic Sans MS" pitchFamily="66" charset="0"/>
              </a:rPr>
              <a:t>        dn. 11.05.2020r.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Źródła informacji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47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365104"/>
            <a:ext cx="547260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„Musicie od siebie wymagać, nawet gdyby inni od was nie wymagali”.</a:t>
            </a:r>
          </a:p>
          <a:p>
            <a:pPr marL="0" indent="0">
              <a:buNone/>
            </a:pPr>
            <a:endParaRPr lang="pl-PL" sz="3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Homilia, Jasna Góra, 1983r.</a:t>
            </a:r>
            <a:endParaRPr lang="pl-PL" sz="1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538736" cy="114645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83713"/>
            <a:ext cx="5336934" cy="3168352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3429000"/>
            <a:ext cx="6552728" cy="28803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96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sz="9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9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„Młodzi</a:t>
            </a:r>
            <a:r>
              <a:rPr lang="pl-PL" sz="9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nie lękajcie się świętości! Wzbijajcie się na wysokie szczyty, </a:t>
            </a:r>
            <a:r>
              <a:rPr lang="pl-PL" sz="9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bądźcie </a:t>
            </a:r>
            <a:r>
              <a:rPr lang="pl-PL" sz="9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pośród tych, którzy </a:t>
            </a:r>
            <a:r>
              <a:rPr lang="pl-PL" sz="9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pragną </a:t>
            </a:r>
          </a:p>
          <a:p>
            <a:pPr marL="0" indent="0">
              <a:buNone/>
            </a:pPr>
            <a:r>
              <a:rPr lang="pl-PL" sz="9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osiągnąć </a:t>
            </a:r>
            <a:r>
              <a:rPr lang="pl-PL" sz="9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cele godne synów Bożych</a:t>
            </a:r>
            <a:r>
              <a:rPr lang="pl-PL" sz="9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".</a:t>
            </a:r>
          </a:p>
          <a:p>
            <a:pPr marL="0" indent="0">
              <a:buNone/>
            </a:pPr>
            <a:endParaRPr lang="pl-PL" sz="120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60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Orędzie na VI Światowe Dni Młodzieży, 15.08.1991r.</a:t>
            </a:r>
          </a:p>
          <a:p>
            <a:pPr marL="0" indent="0">
              <a:buNone/>
            </a:pPr>
            <a:endParaRPr lang="pl-PL" sz="3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sz="35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sz="3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962672" cy="129047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50" y="980728"/>
            <a:ext cx="4608512" cy="2664296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4149080"/>
            <a:ext cx="7632848" cy="2448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„Szukajcie </a:t>
            </a:r>
            <a:r>
              <a:rPr lang="pl-PL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tej prawdy tam, gdzie ona rzeczywiście się znajduje! Jeśli trzeba, bądźcie zdecydowani iść pod prąd obiegowych poglądów i rozpropagowanych haseł! Nie lękajcie się Miłości, która stawia człowiekowi </a:t>
            </a: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wymagania”.</a:t>
            </a:r>
            <a:endParaRPr lang="pl-PL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sz="15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List do młodych całego świata, 1985r.</a:t>
            </a:r>
            <a:endParaRPr lang="pl-PL" sz="1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538736" cy="129047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836057" cy="3312368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0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1916832"/>
            <a:ext cx="439248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„Każdy </a:t>
            </a:r>
            <a:r>
              <a:rPr lang="pl-PL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z was, młodzi przyjaciele, znajduje też w życiu jakieś swoje Westerplatte. Jakiś wymiar zadań, które musi podjąć i wypełnić. Jakąś słuszną sprawę, o którą nie można nie walczyć. Jakiś obowiązek, powinność, od której nie można się uchylić. Nie można </a:t>
            </a: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zdezerterować”.</a:t>
            </a:r>
          </a:p>
          <a:p>
            <a:pPr marL="0" indent="0">
              <a:buNone/>
            </a:pPr>
            <a:endParaRPr lang="pl-PL" sz="1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Spotkanie z młodzieżą, Gdańsk, 1987r.</a:t>
            </a:r>
            <a:endParaRPr lang="pl-PL" sz="1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10744" cy="114645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456384" cy="3672408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916832"/>
            <a:ext cx="381642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„Nie </a:t>
            </a:r>
            <a:r>
              <a:rPr lang="pl-PL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sądźcie zatem nigdy, że jesteście w Jego oczach ludźmi nieznanymi, jakby liczbami z anonimowego tłumu. Każdy z was jest cenny dla Chrystusa, jest Mu znany osobiście, jest przez Niego umiłowany, nawet gdy nie zdaje sobie z tego </a:t>
            </a: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sprawy”.</a:t>
            </a:r>
          </a:p>
          <a:p>
            <a:pPr marL="0" indent="0">
              <a:buNone/>
            </a:pPr>
            <a:endParaRPr lang="pl-PL" sz="1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Przemówienie do młodzieży, XV Światowe Dni Młodzieży, Rzym, 2000r.</a:t>
            </a: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sz="15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sz="15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178696" cy="121846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884136" cy="3312368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7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3356992"/>
            <a:ext cx="4896544" cy="2769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2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„Eucharystia </a:t>
            </a:r>
            <a:r>
              <a:rPr lang="pl-PL" sz="2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to jest przede wszystkim ta świadomość: jestem miłowany, ja jestem miłowany. Ja, taki jaki </a:t>
            </a:r>
            <a:r>
              <a:rPr lang="pl-PL" sz="2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jestem”. </a:t>
            </a:r>
          </a:p>
          <a:p>
            <a:pPr marL="0" indent="0">
              <a:buNone/>
            </a:pPr>
            <a:endParaRPr lang="pl-PL" sz="2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  <a:p>
            <a:pPr marL="0" indent="0">
              <a:buNone/>
            </a:pPr>
            <a:endParaRPr lang="pl-PL" sz="15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Słowo </a:t>
            </a:r>
            <a:r>
              <a:rPr lang="pl-PL" sz="1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do młodzieży, Kraków, 1987 r</a:t>
            </a:r>
            <a:r>
              <a:rPr lang="pl-PL" sz="1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pl-PL" sz="1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394720" cy="129047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5443172" cy="3418992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4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2492896"/>
            <a:ext cx="3771941" cy="262515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„Nie </a:t>
            </a:r>
            <a:r>
              <a:rPr lang="pl-PL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czas teraz wstydzić się Ewangelii, ale czas głosić ją na </a:t>
            </a: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dachach”.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pl-PL" sz="15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Homilia, Światowe Dni Młodzieży, Denver, 1993r.</a:t>
            </a:r>
            <a:endParaRPr lang="pl-PL" sz="1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538736" cy="129047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620688"/>
            <a:ext cx="3605294" cy="5409302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6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2492896"/>
            <a:ext cx="3600399" cy="363326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„Miłość </a:t>
            </a:r>
            <a:r>
              <a:rPr lang="pl-PL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to zadanie, które Bóg wciąż nam wyznacza, może po to, by zagrzewać nas, abyśmy stawiali wyzwania losowi</a:t>
            </a:r>
            <a:r>
              <a:rPr lang="pl-PL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".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Spotkanie z młodzieżą, Gdańsk, 1987r.</a:t>
            </a:r>
            <a:endParaRPr lang="pl-PL" sz="15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898776" cy="129047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888432" cy="5158782"/>
          </a:xfrm>
          <a:prstGeom prst="round2Diag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461</TotalTime>
  <Words>371</Words>
  <Application>Microsoft Office PowerPoint</Application>
  <PresentationFormat>Pokaz na ekranie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informacji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Pawlak</dc:creator>
  <cp:lastModifiedBy>Aleksandra Pawlak</cp:lastModifiedBy>
  <cp:revision>31</cp:revision>
  <dcterms:created xsi:type="dcterms:W3CDTF">2020-05-10T07:39:20Z</dcterms:created>
  <dcterms:modified xsi:type="dcterms:W3CDTF">2020-05-11T14:45:53Z</dcterms:modified>
</cp:coreProperties>
</file>